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290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269" r:id="rId13"/>
    <p:sldId id="270" r:id="rId14"/>
    <p:sldId id="374" r:id="rId15"/>
    <p:sldId id="381" r:id="rId16"/>
    <p:sldId id="382" r:id="rId17"/>
    <p:sldId id="383" r:id="rId18"/>
    <p:sldId id="384" r:id="rId19"/>
    <p:sldId id="385" r:id="rId20"/>
    <p:sldId id="278" r:id="rId21"/>
    <p:sldId id="387" r:id="rId22"/>
    <p:sldId id="303" r:id="rId23"/>
    <p:sldId id="319" r:id="rId24"/>
    <p:sldId id="326" r:id="rId25"/>
    <p:sldId id="325" r:id="rId26"/>
    <p:sldId id="327" r:id="rId27"/>
    <p:sldId id="365" r:id="rId28"/>
    <p:sldId id="36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6E320-3812-4B59-BD01-B4C50FC49C6A}" type="doc">
      <dgm:prSet loTypeId="urn:microsoft.com/office/officeart/2005/8/layout/hProcess7#1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DB3F284-6E92-4F93-9971-5AC6D8615C83}">
      <dgm:prSet phldrT="[Text]"/>
      <dgm:spPr/>
      <dgm:t>
        <a:bodyPr/>
        <a:lstStyle/>
        <a:p>
          <a:endParaRPr lang="en-US" dirty="0"/>
        </a:p>
      </dgm:t>
    </dgm:pt>
    <dgm:pt modelId="{5C0607E9-1D93-42AE-8FC5-D18DF43409B4}" type="parTrans" cxnId="{CC801F91-A8C5-4A37-8FCC-73B472B3BBB2}">
      <dgm:prSet/>
      <dgm:spPr/>
      <dgm:t>
        <a:bodyPr/>
        <a:lstStyle/>
        <a:p>
          <a:endParaRPr lang="en-US"/>
        </a:p>
      </dgm:t>
    </dgm:pt>
    <dgm:pt modelId="{FCA2E5ED-50CB-4E17-BBE7-5BB1FF80285F}" type="sibTrans" cxnId="{CC801F91-A8C5-4A37-8FCC-73B472B3BBB2}">
      <dgm:prSet/>
      <dgm:spPr/>
      <dgm:t>
        <a:bodyPr/>
        <a:lstStyle/>
        <a:p>
          <a:endParaRPr lang="en-US"/>
        </a:p>
      </dgm:t>
    </dgm:pt>
    <dgm:pt modelId="{08E2C453-FEFE-46B1-9FF5-573D5F509DB6}">
      <dgm:prSet phldrT="[Text]"/>
      <dgm:spPr/>
      <dgm:t>
        <a:bodyPr/>
        <a:lstStyle/>
        <a:p>
          <a:endParaRPr lang="en-US" dirty="0"/>
        </a:p>
      </dgm:t>
    </dgm:pt>
    <dgm:pt modelId="{9B4D258F-99CA-4854-B52F-DECAC4565D5F}" type="parTrans" cxnId="{1EE38D39-5CEB-4125-B132-E110A80D8DC2}">
      <dgm:prSet/>
      <dgm:spPr/>
      <dgm:t>
        <a:bodyPr/>
        <a:lstStyle/>
        <a:p>
          <a:endParaRPr lang="en-US"/>
        </a:p>
      </dgm:t>
    </dgm:pt>
    <dgm:pt modelId="{BC5D0B7C-585D-4105-8064-7297558CAC7D}" type="sibTrans" cxnId="{1EE38D39-5CEB-4125-B132-E110A80D8DC2}">
      <dgm:prSet/>
      <dgm:spPr/>
      <dgm:t>
        <a:bodyPr/>
        <a:lstStyle/>
        <a:p>
          <a:endParaRPr lang="en-US"/>
        </a:p>
      </dgm:t>
    </dgm:pt>
    <dgm:pt modelId="{FF1EFB57-98B6-42FF-8BA5-70A00D6DA2EC}">
      <dgm:prSet/>
      <dgm:spPr/>
      <dgm:t>
        <a:bodyPr/>
        <a:lstStyle/>
        <a:p>
          <a:endParaRPr lang="en-US"/>
        </a:p>
      </dgm:t>
    </dgm:pt>
    <dgm:pt modelId="{2E6796D6-C369-449C-A365-5E2200CFA58E}" type="parTrans" cxnId="{70A02370-3DA7-4C07-8F12-24EC5E663AC3}">
      <dgm:prSet/>
      <dgm:spPr/>
      <dgm:t>
        <a:bodyPr/>
        <a:lstStyle/>
        <a:p>
          <a:endParaRPr lang="en-US"/>
        </a:p>
      </dgm:t>
    </dgm:pt>
    <dgm:pt modelId="{89E3E460-9DF2-4CF9-933A-CAAA8F438291}" type="sibTrans" cxnId="{70A02370-3DA7-4C07-8F12-24EC5E663AC3}">
      <dgm:prSet/>
      <dgm:spPr/>
      <dgm:t>
        <a:bodyPr/>
        <a:lstStyle/>
        <a:p>
          <a:endParaRPr lang="en-US"/>
        </a:p>
      </dgm:t>
    </dgm:pt>
    <dgm:pt modelId="{9EB325DE-5520-40B9-A87E-F9B1AD1670F5}" type="pres">
      <dgm:prSet presAssocID="{2AF6E320-3812-4B59-BD01-B4C50FC49C6A}" presName="Name0" presStyleCnt="0">
        <dgm:presLayoutVars>
          <dgm:dir/>
          <dgm:animLvl val="lvl"/>
          <dgm:resizeHandles val="exact"/>
        </dgm:presLayoutVars>
      </dgm:prSet>
      <dgm:spPr/>
    </dgm:pt>
    <dgm:pt modelId="{E734936C-4308-43F3-B89C-75159E4E8D92}" type="pres">
      <dgm:prSet presAssocID="{0DB3F284-6E92-4F93-9971-5AC6D8615C83}" presName="compositeNode" presStyleCnt="0">
        <dgm:presLayoutVars>
          <dgm:bulletEnabled val="1"/>
        </dgm:presLayoutVars>
      </dgm:prSet>
      <dgm:spPr/>
    </dgm:pt>
    <dgm:pt modelId="{536E6CC7-00A8-4916-93E3-2954B5F5B1AD}" type="pres">
      <dgm:prSet presAssocID="{0DB3F284-6E92-4F93-9971-5AC6D8615C83}" presName="bgRect" presStyleLbl="node1" presStyleIdx="0" presStyleCnt="3" custScaleY="100000"/>
      <dgm:spPr/>
    </dgm:pt>
    <dgm:pt modelId="{8E3B4DBB-0964-422B-A7FF-C6CAF5D437E4}" type="pres">
      <dgm:prSet presAssocID="{0DB3F284-6E92-4F93-9971-5AC6D8615C83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D64B63C9-4BBF-4BDE-992D-09D34CB37164}" type="pres">
      <dgm:prSet presAssocID="{FCA2E5ED-50CB-4E17-BBE7-5BB1FF80285F}" presName="hSp" presStyleCnt="0"/>
      <dgm:spPr/>
    </dgm:pt>
    <dgm:pt modelId="{A6069B61-400F-4F2E-9FBD-76A01626EBE9}" type="pres">
      <dgm:prSet presAssocID="{FCA2E5ED-50CB-4E17-BBE7-5BB1FF80285F}" presName="vProcSp" presStyleCnt="0"/>
      <dgm:spPr/>
    </dgm:pt>
    <dgm:pt modelId="{8DA7C590-8B73-4C06-8343-1CF7F6DAE426}" type="pres">
      <dgm:prSet presAssocID="{FCA2E5ED-50CB-4E17-BBE7-5BB1FF80285F}" presName="vSp1" presStyleCnt="0"/>
      <dgm:spPr/>
    </dgm:pt>
    <dgm:pt modelId="{E7AFA818-444B-4364-8D82-329A67B36B9F}" type="pres">
      <dgm:prSet presAssocID="{FCA2E5ED-50CB-4E17-BBE7-5BB1FF80285F}" presName="simulatedConn" presStyleLbl="solidFgAcc1" presStyleIdx="0" presStyleCnt="2"/>
      <dgm:spPr/>
    </dgm:pt>
    <dgm:pt modelId="{21EE69DC-9E3D-476C-903E-B812F76306BC}" type="pres">
      <dgm:prSet presAssocID="{FCA2E5ED-50CB-4E17-BBE7-5BB1FF80285F}" presName="vSp2" presStyleCnt="0"/>
      <dgm:spPr/>
    </dgm:pt>
    <dgm:pt modelId="{57504A22-B855-40E5-B803-973150840A49}" type="pres">
      <dgm:prSet presAssocID="{FCA2E5ED-50CB-4E17-BBE7-5BB1FF80285F}" presName="sibTrans" presStyleCnt="0"/>
      <dgm:spPr/>
    </dgm:pt>
    <dgm:pt modelId="{CE47C867-56CF-43E8-A586-E8094591A84E}" type="pres">
      <dgm:prSet presAssocID="{08E2C453-FEFE-46B1-9FF5-573D5F509DB6}" presName="compositeNode" presStyleCnt="0">
        <dgm:presLayoutVars>
          <dgm:bulletEnabled val="1"/>
        </dgm:presLayoutVars>
      </dgm:prSet>
      <dgm:spPr/>
    </dgm:pt>
    <dgm:pt modelId="{7755A090-A7DB-4302-A389-E74A69AD42AF}" type="pres">
      <dgm:prSet presAssocID="{08E2C453-FEFE-46B1-9FF5-573D5F509DB6}" presName="bgRect" presStyleLbl="node1" presStyleIdx="1" presStyleCnt="3" custScaleY="100000"/>
      <dgm:spPr/>
    </dgm:pt>
    <dgm:pt modelId="{5639A42D-AF8E-4BD2-9F82-C82A48BAAB64}" type="pres">
      <dgm:prSet presAssocID="{08E2C453-FEFE-46B1-9FF5-573D5F509DB6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B54092E6-FBB9-40AB-A73A-275110F78C11}" type="pres">
      <dgm:prSet presAssocID="{BC5D0B7C-585D-4105-8064-7297558CAC7D}" presName="hSp" presStyleCnt="0"/>
      <dgm:spPr/>
    </dgm:pt>
    <dgm:pt modelId="{2BF61521-DD57-474A-87B2-4C172CF6F981}" type="pres">
      <dgm:prSet presAssocID="{BC5D0B7C-585D-4105-8064-7297558CAC7D}" presName="vProcSp" presStyleCnt="0"/>
      <dgm:spPr/>
    </dgm:pt>
    <dgm:pt modelId="{EF42BFD2-7079-4EBF-9933-8CB7704C82CF}" type="pres">
      <dgm:prSet presAssocID="{BC5D0B7C-585D-4105-8064-7297558CAC7D}" presName="vSp1" presStyleCnt="0"/>
      <dgm:spPr/>
    </dgm:pt>
    <dgm:pt modelId="{CCEAB1A6-0E39-4850-A8F7-C3A598D3DCEA}" type="pres">
      <dgm:prSet presAssocID="{BC5D0B7C-585D-4105-8064-7297558CAC7D}" presName="simulatedConn" presStyleLbl="solidFgAcc1" presStyleIdx="1" presStyleCnt="2"/>
      <dgm:spPr/>
    </dgm:pt>
    <dgm:pt modelId="{F013B8F3-8F98-45B1-8969-69852A1DFBF7}" type="pres">
      <dgm:prSet presAssocID="{BC5D0B7C-585D-4105-8064-7297558CAC7D}" presName="vSp2" presStyleCnt="0"/>
      <dgm:spPr/>
    </dgm:pt>
    <dgm:pt modelId="{C173B503-021F-47C3-BB18-6C693D92931F}" type="pres">
      <dgm:prSet presAssocID="{BC5D0B7C-585D-4105-8064-7297558CAC7D}" presName="sibTrans" presStyleCnt="0"/>
      <dgm:spPr/>
    </dgm:pt>
    <dgm:pt modelId="{1131CBE4-9186-4D56-BE38-74680649F8EA}" type="pres">
      <dgm:prSet presAssocID="{FF1EFB57-98B6-42FF-8BA5-70A00D6DA2EC}" presName="compositeNode" presStyleCnt="0">
        <dgm:presLayoutVars>
          <dgm:bulletEnabled val="1"/>
        </dgm:presLayoutVars>
      </dgm:prSet>
      <dgm:spPr/>
    </dgm:pt>
    <dgm:pt modelId="{6DD30CAB-BEB6-448C-8712-A27391B5341A}" type="pres">
      <dgm:prSet presAssocID="{FF1EFB57-98B6-42FF-8BA5-70A00D6DA2EC}" presName="bgRect" presStyleLbl="node1" presStyleIdx="2" presStyleCnt="3" custScaleY="100000"/>
      <dgm:spPr/>
    </dgm:pt>
    <dgm:pt modelId="{229A9D69-4748-462F-A3CD-844CAA7B025E}" type="pres">
      <dgm:prSet presAssocID="{FF1EFB57-98B6-42FF-8BA5-70A00D6DA2EC}" presName="parentNode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1A290F-8C3F-4179-95BA-5E20F9FD9B5A}" type="presOf" srcId="{08E2C453-FEFE-46B1-9FF5-573D5F509DB6}" destId="{5639A42D-AF8E-4BD2-9F82-C82A48BAAB64}" srcOrd="1" destOrd="0" presId="urn:microsoft.com/office/officeart/2005/8/layout/hProcess7#1"/>
    <dgm:cxn modelId="{1EE38D39-5CEB-4125-B132-E110A80D8DC2}" srcId="{2AF6E320-3812-4B59-BD01-B4C50FC49C6A}" destId="{08E2C453-FEFE-46B1-9FF5-573D5F509DB6}" srcOrd="1" destOrd="0" parTransId="{9B4D258F-99CA-4854-B52F-DECAC4565D5F}" sibTransId="{BC5D0B7C-585D-4105-8064-7297558CAC7D}"/>
    <dgm:cxn modelId="{EF30434A-2EBA-48A5-B585-8BD987FF0CB0}" type="presOf" srcId="{0DB3F284-6E92-4F93-9971-5AC6D8615C83}" destId="{8E3B4DBB-0964-422B-A7FF-C6CAF5D437E4}" srcOrd="1" destOrd="0" presId="urn:microsoft.com/office/officeart/2005/8/layout/hProcess7#1"/>
    <dgm:cxn modelId="{70A02370-3DA7-4C07-8F12-24EC5E663AC3}" srcId="{2AF6E320-3812-4B59-BD01-B4C50FC49C6A}" destId="{FF1EFB57-98B6-42FF-8BA5-70A00D6DA2EC}" srcOrd="2" destOrd="0" parTransId="{2E6796D6-C369-449C-A365-5E2200CFA58E}" sibTransId="{89E3E460-9DF2-4CF9-933A-CAAA8F438291}"/>
    <dgm:cxn modelId="{CC801F91-A8C5-4A37-8FCC-73B472B3BBB2}" srcId="{2AF6E320-3812-4B59-BD01-B4C50FC49C6A}" destId="{0DB3F284-6E92-4F93-9971-5AC6D8615C83}" srcOrd="0" destOrd="0" parTransId="{5C0607E9-1D93-42AE-8FC5-D18DF43409B4}" sibTransId="{FCA2E5ED-50CB-4E17-BBE7-5BB1FF80285F}"/>
    <dgm:cxn modelId="{220DA9AC-D081-4589-A6AC-77B46645B45D}" type="presOf" srcId="{2AF6E320-3812-4B59-BD01-B4C50FC49C6A}" destId="{9EB325DE-5520-40B9-A87E-F9B1AD1670F5}" srcOrd="0" destOrd="0" presId="urn:microsoft.com/office/officeart/2005/8/layout/hProcess7#1"/>
    <dgm:cxn modelId="{AC592CAD-63BB-4DE8-9E4C-BC9ED2DF021C}" type="presOf" srcId="{08E2C453-FEFE-46B1-9FF5-573D5F509DB6}" destId="{7755A090-A7DB-4302-A389-E74A69AD42AF}" srcOrd="0" destOrd="0" presId="urn:microsoft.com/office/officeart/2005/8/layout/hProcess7#1"/>
    <dgm:cxn modelId="{826433C1-D913-4033-BE0D-7EA4EA5C2624}" type="presOf" srcId="{FF1EFB57-98B6-42FF-8BA5-70A00D6DA2EC}" destId="{229A9D69-4748-462F-A3CD-844CAA7B025E}" srcOrd="1" destOrd="0" presId="urn:microsoft.com/office/officeart/2005/8/layout/hProcess7#1"/>
    <dgm:cxn modelId="{DE462DCE-A96A-4F7A-B766-03B2662038EC}" type="presOf" srcId="{0DB3F284-6E92-4F93-9971-5AC6D8615C83}" destId="{536E6CC7-00A8-4916-93E3-2954B5F5B1AD}" srcOrd="0" destOrd="0" presId="urn:microsoft.com/office/officeart/2005/8/layout/hProcess7#1"/>
    <dgm:cxn modelId="{5A4B18E7-D060-4113-B165-3C36E5F4E16D}" type="presOf" srcId="{FF1EFB57-98B6-42FF-8BA5-70A00D6DA2EC}" destId="{6DD30CAB-BEB6-448C-8712-A27391B5341A}" srcOrd="0" destOrd="0" presId="urn:microsoft.com/office/officeart/2005/8/layout/hProcess7#1"/>
    <dgm:cxn modelId="{3D357276-E2C1-46FD-B931-636D658CED33}" type="presParOf" srcId="{9EB325DE-5520-40B9-A87E-F9B1AD1670F5}" destId="{E734936C-4308-43F3-B89C-75159E4E8D92}" srcOrd="0" destOrd="0" presId="urn:microsoft.com/office/officeart/2005/8/layout/hProcess7#1"/>
    <dgm:cxn modelId="{0736B7D8-64C0-4B68-8B59-51A00E5E8742}" type="presParOf" srcId="{E734936C-4308-43F3-B89C-75159E4E8D92}" destId="{536E6CC7-00A8-4916-93E3-2954B5F5B1AD}" srcOrd="0" destOrd="0" presId="urn:microsoft.com/office/officeart/2005/8/layout/hProcess7#1"/>
    <dgm:cxn modelId="{E370F6CE-5594-44D5-B54B-77DAD60B7C31}" type="presParOf" srcId="{E734936C-4308-43F3-B89C-75159E4E8D92}" destId="{8E3B4DBB-0964-422B-A7FF-C6CAF5D437E4}" srcOrd="1" destOrd="0" presId="urn:microsoft.com/office/officeart/2005/8/layout/hProcess7#1"/>
    <dgm:cxn modelId="{51E0CCF6-DA39-4F7D-9FA4-51914800732A}" type="presParOf" srcId="{9EB325DE-5520-40B9-A87E-F9B1AD1670F5}" destId="{D64B63C9-4BBF-4BDE-992D-09D34CB37164}" srcOrd="1" destOrd="0" presId="urn:microsoft.com/office/officeart/2005/8/layout/hProcess7#1"/>
    <dgm:cxn modelId="{499DF36A-C19F-4B95-A5A1-A556D3F2A5E3}" type="presParOf" srcId="{9EB325DE-5520-40B9-A87E-F9B1AD1670F5}" destId="{A6069B61-400F-4F2E-9FBD-76A01626EBE9}" srcOrd="2" destOrd="0" presId="urn:microsoft.com/office/officeart/2005/8/layout/hProcess7#1"/>
    <dgm:cxn modelId="{757F857F-04BB-4C45-9B0D-A873BF4DB999}" type="presParOf" srcId="{A6069B61-400F-4F2E-9FBD-76A01626EBE9}" destId="{8DA7C590-8B73-4C06-8343-1CF7F6DAE426}" srcOrd="0" destOrd="0" presId="urn:microsoft.com/office/officeart/2005/8/layout/hProcess7#1"/>
    <dgm:cxn modelId="{9AFDE3D7-D002-4AA8-8488-CBF7E5722BB4}" type="presParOf" srcId="{A6069B61-400F-4F2E-9FBD-76A01626EBE9}" destId="{E7AFA818-444B-4364-8D82-329A67B36B9F}" srcOrd="1" destOrd="0" presId="urn:microsoft.com/office/officeart/2005/8/layout/hProcess7#1"/>
    <dgm:cxn modelId="{324406AF-E21A-4B29-80E4-D01DF211F02D}" type="presParOf" srcId="{A6069B61-400F-4F2E-9FBD-76A01626EBE9}" destId="{21EE69DC-9E3D-476C-903E-B812F76306BC}" srcOrd="2" destOrd="0" presId="urn:microsoft.com/office/officeart/2005/8/layout/hProcess7#1"/>
    <dgm:cxn modelId="{2334C0A2-8DBE-4ED8-BD9B-113288D8EA6E}" type="presParOf" srcId="{9EB325DE-5520-40B9-A87E-F9B1AD1670F5}" destId="{57504A22-B855-40E5-B803-973150840A49}" srcOrd="3" destOrd="0" presId="urn:microsoft.com/office/officeart/2005/8/layout/hProcess7#1"/>
    <dgm:cxn modelId="{005994BF-AAA3-4DE1-9FE7-C9917EA9176D}" type="presParOf" srcId="{9EB325DE-5520-40B9-A87E-F9B1AD1670F5}" destId="{CE47C867-56CF-43E8-A586-E8094591A84E}" srcOrd="4" destOrd="0" presId="urn:microsoft.com/office/officeart/2005/8/layout/hProcess7#1"/>
    <dgm:cxn modelId="{C9D103E1-67C0-4E96-A0A7-6F5C8736C5D1}" type="presParOf" srcId="{CE47C867-56CF-43E8-A586-E8094591A84E}" destId="{7755A090-A7DB-4302-A389-E74A69AD42AF}" srcOrd="0" destOrd="0" presId="urn:microsoft.com/office/officeart/2005/8/layout/hProcess7#1"/>
    <dgm:cxn modelId="{E1398911-FD9D-4624-AB48-E2E4B58ECC43}" type="presParOf" srcId="{CE47C867-56CF-43E8-A586-E8094591A84E}" destId="{5639A42D-AF8E-4BD2-9F82-C82A48BAAB64}" srcOrd="1" destOrd="0" presId="urn:microsoft.com/office/officeart/2005/8/layout/hProcess7#1"/>
    <dgm:cxn modelId="{5188661A-93C7-46DD-BE19-FDD7A14A1BF6}" type="presParOf" srcId="{9EB325DE-5520-40B9-A87E-F9B1AD1670F5}" destId="{B54092E6-FBB9-40AB-A73A-275110F78C11}" srcOrd="5" destOrd="0" presId="urn:microsoft.com/office/officeart/2005/8/layout/hProcess7#1"/>
    <dgm:cxn modelId="{457CA62A-2513-4CDD-9C29-EA42E3BD0864}" type="presParOf" srcId="{9EB325DE-5520-40B9-A87E-F9B1AD1670F5}" destId="{2BF61521-DD57-474A-87B2-4C172CF6F981}" srcOrd="6" destOrd="0" presId="urn:microsoft.com/office/officeart/2005/8/layout/hProcess7#1"/>
    <dgm:cxn modelId="{24A11B35-312C-4CA0-8E58-EFDA7BB19D32}" type="presParOf" srcId="{2BF61521-DD57-474A-87B2-4C172CF6F981}" destId="{EF42BFD2-7079-4EBF-9933-8CB7704C82CF}" srcOrd="0" destOrd="0" presId="urn:microsoft.com/office/officeart/2005/8/layout/hProcess7#1"/>
    <dgm:cxn modelId="{71A883E1-7966-40BD-8916-8D7AD65460FC}" type="presParOf" srcId="{2BF61521-DD57-474A-87B2-4C172CF6F981}" destId="{CCEAB1A6-0E39-4850-A8F7-C3A598D3DCEA}" srcOrd="1" destOrd="0" presId="urn:microsoft.com/office/officeart/2005/8/layout/hProcess7#1"/>
    <dgm:cxn modelId="{BCA7F478-2982-4CB6-9873-A37AB11CCFB9}" type="presParOf" srcId="{2BF61521-DD57-474A-87B2-4C172CF6F981}" destId="{F013B8F3-8F98-45B1-8969-69852A1DFBF7}" srcOrd="2" destOrd="0" presId="urn:microsoft.com/office/officeart/2005/8/layout/hProcess7#1"/>
    <dgm:cxn modelId="{E963400C-7A2E-40A8-A6F6-44A57370C409}" type="presParOf" srcId="{9EB325DE-5520-40B9-A87E-F9B1AD1670F5}" destId="{C173B503-021F-47C3-BB18-6C693D92931F}" srcOrd="7" destOrd="0" presId="urn:microsoft.com/office/officeart/2005/8/layout/hProcess7#1"/>
    <dgm:cxn modelId="{33C9818B-0FBE-4606-8CDA-8F8B36B59D7A}" type="presParOf" srcId="{9EB325DE-5520-40B9-A87E-F9B1AD1670F5}" destId="{1131CBE4-9186-4D56-BE38-74680649F8EA}" srcOrd="8" destOrd="0" presId="urn:microsoft.com/office/officeart/2005/8/layout/hProcess7#1"/>
    <dgm:cxn modelId="{DDED0F0E-98FD-4757-A018-182FF0AA9111}" type="presParOf" srcId="{1131CBE4-9186-4D56-BE38-74680649F8EA}" destId="{6DD30CAB-BEB6-448C-8712-A27391B5341A}" srcOrd="0" destOrd="0" presId="urn:microsoft.com/office/officeart/2005/8/layout/hProcess7#1"/>
    <dgm:cxn modelId="{081E2DCB-74D2-45E9-8117-A4CFCCE00F34}" type="presParOf" srcId="{1131CBE4-9186-4D56-BE38-74680649F8EA}" destId="{229A9D69-4748-462F-A3CD-844CAA7B025E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F622C1E-B7AE-4371-8732-9C554A5FF1FE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</dgm:pt>
    <dgm:pt modelId="{13C59067-FAAD-48E5-8161-6212B2D87B45}">
      <dgm:prSet phldrT="[Text]"/>
      <dgm:spPr/>
      <dgm:t>
        <a:bodyPr/>
        <a:lstStyle/>
        <a:p>
          <a:r>
            <a:rPr lang="en-US" dirty="0"/>
            <a:t>If only the card number was used</a:t>
          </a:r>
        </a:p>
      </dgm:t>
    </dgm:pt>
    <dgm:pt modelId="{BB11E84C-1C0C-47C3-AEB5-ED6EB300FB4E}" type="parTrans" cxnId="{05D7648A-3119-4D85-AE65-E92B7B33D17D}">
      <dgm:prSet/>
      <dgm:spPr/>
      <dgm:t>
        <a:bodyPr/>
        <a:lstStyle/>
        <a:p>
          <a:endParaRPr lang="en-US"/>
        </a:p>
      </dgm:t>
    </dgm:pt>
    <dgm:pt modelId="{BEEB504C-FA73-4DDF-94F6-E1F9410EB1E6}" type="sibTrans" cxnId="{05D7648A-3119-4D85-AE65-E92B7B33D17D}">
      <dgm:prSet/>
      <dgm:spPr/>
      <dgm:t>
        <a:bodyPr/>
        <a:lstStyle/>
        <a:p>
          <a:endParaRPr lang="en-US"/>
        </a:p>
      </dgm:t>
    </dgm:pt>
    <dgm:pt modelId="{B32DF053-9D4C-4547-904A-4792535A5A10}">
      <dgm:prSet phldrT="[Text]"/>
      <dgm:spPr/>
      <dgm:t>
        <a:bodyPr/>
        <a:lstStyle/>
        <a:p>
          <a:endParaRPr lang="en-US" dirty="0"/>
        </a:p>
      </dgm:t>
    </dgm:pt>
    <dgm:pt modelId="{D715478F-077F-43DD-8F9C-C8B2A75C3295}" type="parTrans" cxnId="{39710FF4-1920-48DF-806C-ACF6D33A0128}">
      <dgm:prSet/>
      <dgm:spPr/>
      <dgm:t>
        <a:bodyPr/>
        <a:lstStyle/>
        <a:p>
          <a:endParaRPr lang="en-US"/>
        </a:p>
      </dgm:t>
    </dgm:pt>
    <dgm:pt modelId="{E0A4BAE6-42D1-41B4-AE30-ADF02D2A8F20}" type="sibTrans" cxnId="{39710FF4-1920-48DF-806C-ACF6D33A0128}">
      <dgm:prSet/>
      <dgm:spPr/>
      <dgm:t>
        <a:bodyPr/>
        <a:lstStyle/>
        <a:p>
          <a:endParaRPr lang="en-US"/>
        </a:p>
      </dgm:t>
    </dgm:pt>
    <dgm:pt modelId="{37F7037E-2C26-48FF-93E3-F24B2208AA72}" type="pres">
      <dgm:prSet presAssocID="{FF622C1E-B7AE-4371-8732-9C554A5FF1FE}" presName="linearFlow" presStyleCnt="0">
        <dgm:presLayoutVars>
          <dgm:resizeHandles val="exact"/>
        </dgm:presLayoutVars>
      </dgm:prSet>
      <dgm:spPr/>
    </dgm:pt>
    <dgm:pt modelId="{32C41C18-8F7D-4D90-8430-F0E0067ED92B}" type="pres">
      <dgm:prSet presAssocID="{13C59067-FAAD-48E5-8161-6212B2D87B45}" presName="node" presStyleLbl="node1" presStyleIdx="0" presStyleCnt="2" custScaleX="245766">
        <dgm:presLayoutVars>
          <dgm:bulletEnabled val="1"/>
        </dgm:presLayoutVars>
      </dgm:prSet>
      <dgm:spPr/>
    </dgm:pt>
    <dgm:pt modelId="{27D21C80-80B7-42E4-8EFE-B18B6F2E4BA0}" type="pres">
      <dgm:prSet presAssocID="{BEEB504C-FA73-4DDF-94F6-E1F9410EB1E6}" presName="sibTrans" presStyleLbl="sibTrans2D1" presStyleIdx="0" presStyleCnt="1"/>
      <dgm:spPr/>
    </dgm:pt>
    <dgm:pt modelId="{C62C61D7-6487-4D3F-8648-FF22DEF7C70B}" type="pres">
      <dgm:prSet presAssocID="{BEEB504C-FA73-4DDF-94F6-E1F9410EB1E6}" presName="connectorText" presStyleLbl="sibTrans2D1" presStyleIdx="0" presStyleCnt="1"/>
      <dgm:spPr/>
    </dgm:pt>
    <dgm:pt modelId="{6BCB449B-31CB-48A6-9EB6-A0270CA30789}" type="pres">
      <dgm:prSet presAssocID="{B32DF053-9D4C-4547-904A-4792535A5A10}" presName="node" presStyleLbl="node1" presStyleIdx="1" presStyleCnt="2" custScaleX="245766">
        <dgm:presLayoutVars>
          <dgm:bulletEnabled val="1"/>
        </dgm:presLayoutVars>
      </dgm:prSet>
      <dgm:spPr/>
    </dgm:pt>
  </dgm:ptLst>
  <dgm:cxnLst>
    <dgm:cxn modelId="{9F887933-1B6E-44B5-87D1-6ECD87A595DD}" type="presOf" srcId="{BEEB504C-FA73-4DDF-94F6-E1F9410EB1E6}" destId="{C62C61D7-6487-4D3F-8648-FF22DEF7C70B}" srcOrd="1" destOrd="0" presId="urn:microsoft.com/office/officeart/2005/8/layout/process2"/>
    <dgm:cxn modelId="{BC2BA03E-BCAD-4BC5-90ED-BA69EA3D2741}" type="presOf" srcId="{B32DF053-9D4C-4547-904A-4792535A5A10}" destId="{6BCB449B-31CB-48A6-9EB6-A0270CA30789}" srcOrd="0" destOrd="0" presId="urn:microsoft.com/office/officeart/2005/8/layout/process2"/>
    <dgm:cxn modelId="{7516F96B-66E4-4BE7-854E-988BB9C91459}" type="presOf" srcId="{13C59067-FAAD-48E5-8161-6212B2D87B45}" destId="{32C41C18-8F7D-4D90-8430-F0E0067ED92B}" srcOrd="0" destOrd="0" presId="urn:microsoft.com/office/officeart/2005/8/layout/process2"/>
    <dgm:cxn modelId="{F1322851-7915-48FB-98E4-F66FF98B8058}" type="presOf" srcId="{BEEB504C-FA73-4DDF-94F6-E1F9410EB1E6}" destId="{27D21C80-80B7-42E4-8EFE-B18B6F2E4BA0}" srcOrd="0" destOrd="0" presId="urn:microsoft.com/office/officeart/2005/8/layout/process2"/>
    <dgm:cxn modelId="{05D7648A-3119-4D85-AE65-E92B7B33D17D}" srcId="{FF622C1E-B7AE-4371-8732-9C554A5FF1FE}" destId="{13C59067-FAAD-48E5-8161-6212B2D87B45}" srcOrd="0" destOrd="0" parTransId="{BB11E84C-1C0C-47C3-AEB5-ED6EB300FB4E}" sibTransId="{BEEB504C-FA73-4DDF-94F6-E1F9410EB1E6}"/>
    <dgm:cxn modelId="{A9543AE2-8357-44E1-BB3E-37A233210F18}" type="presOf" srcId="{FF622C1E-B7AE-4371-8732-9C554A5FF1FE}" destId="{37F7037E-2C26-48FF-93E3-F24B2208AA72}" srcOrd="0" destOrd="0" presId="urn:microsoft.com/office/officeart/2005/8/layout/process2"/>
    <dgm:cxn modelId="{39710FF4-1920-48DF-806C-ACF6D33A0128}" srcId="{FF622C1E-B7AE-4371-8732-9C554A5FF1FE}" destId="{B32DF053-9D4C-4547-904A-4792535A5A10}" srcOrd="1" destOrd="0" parTransId="{D715478F-077F-43DD-8F9C-C8B2A75C3295}" sibTransId="{E0A4BAE6-42D1-41B4-AE30-ADF02D2A8F20}"/>
    <dgm:cxn modelId="{55CCB60C-EF9F-45C3-ABF2-BC8F727F8F97}" type="presParOf" srcId="{37F7037E-2C26-48FF-93E3-F24B2208AA72}" destId="{32C41C18-8F7D-4D90-8430-F0E0067ED92B}" srcOrd="0" destOrd="0" presId="urn:microsoft.com/office/officeart/2005/8/layout/process2"/>
    <dgm:cxn modelId="{768D34E0-92A0-4D24-9B26-AAAD40D08FED}" type="presParOf" srcId="{37F7037E-2C26-48FF-93E3-F24B2208AA72}" destId="{27D21C80-80B7-42E4-8EFE-B18B6F2E4BA0}" srcOrd="1" destOrd="0" presId="urn:microsoft.com/office/officeart/2005/8/layout/process2"/>
    <dgm:cxn modelId="{C85874CA-175D-4015-B40C-A5471570AB7E}" type="presParOf" srcId="{27D21C80-80B7-42E4-8EFE-B18B6F2E4BA0}" destId="{C62C61D7-6487-4D3F-8648-FF22DEF7C70B}" srcOrd="0" destOrd="0" presId="urn:microsoft.com/office/officeart/2005/8/layout/process2"/>
    <dgm:cxn modelId="{50809FEC-6295-4DF1-AFD9-5AC244540082}" type="presParOf" srcId="{37F7037E-2C26-48FF-93E3-F24B2208AA72}" destId="{6BCB449B-31CB-48A6-9EB6-A0270CA3078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812FB88-28C2-4D00-BCB8-56A2C2C5DC73}" type="doc">
      <dgm:prSet loTypeId="urn:microsoft.com/office/officeart/2005/8/layout/default#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CD2E6299-582B-4FDD-B3F2-8371184506D3}">
      <dgm:prSet phldrT="[Text]"/>
      <dgm:spPr/>
      <dgm:t>
        <a:bodyPr/>
        <a:lstStyle/>
        <a:p>
          <a:endParaRPr lang="en-US" dirty="0"/>
        </a:p>
      </dgm:t>
    </dgm:pt>
    <dgm:pt modelId="{2F8CF66D-636B-4324-9A08-C3780FEA8262}" type="parTrans" cxnId="{69A92368-49C6-4F4F-936E-D7CAD8CEBDE7}">
      <dgm:prSet/>
      <dgm:spPr/>
      <dgm:t>
        <a:bodyPr/>
        <a:lstStyle/>
        <a:p>
          <a:endParaRPr lang="en-US"/>
        </a:p>
      </dgm:t>
    </dgm:pt>
    <dgm:pt modelId="{075017B4-3378-4CDE-8BF0-D50CA64723D8}" type="sibTrans" cxnId="{69A92368-49C6-4F4F-936E-D7CAD8CEBDE7}">
      <dgm:prSet/>
      <dgm:spPr/>
      <dgm:t>
        <a:bodyPr/>
        <a:lstStyle/>
        <a:p>
          <a:endParaRPr lang="en-US"/>
        </a:p>
      </dgm:t>
    </dgm:pt>
    <dgm:pt modelId="{454CF2ED-5ECF-45CA-B0EA-A4EAEDAB8AC8}">
      <dgm:prSet phldrT="[Text]"/>
      <dgm:spPr/>
      <dgm:t>
        <a:bodyPr/>
        <a:lstStyle/>
        <a:p>
          <a:endParaRPr lang="en-US" dirty="0"/>
        </a:p>
      </dgm:t>
    </dgm:pt>
    <dgm:pt modelId="{098E3689-D5FC-4221-A044-59056AF78F62}" type="parTrans" cxnId="{5AD36CA9-CBE0-4766-9CA3-97C60D4BEEC1}">
      <dgm:prSet/>
      <dgm:spPr/>
      <dgm:t>
        <a:bodyPr/>
        <a:lstStyle/>
        <a:p>
          <a:endParaRPr lang="en-US"/>
        </a:p>
      </dgm:t>
    </dgm:pt>
    <dgm:pt modelId="{3F44AD03-6070-4BB3-AFA1-C9A7F3BC3CC6}" type="sibTrans" cxnId="{5AD36CA9-CBE0-4766-9CA3-97C60D4BEEC1}">
      <dgm:prSet/>
      <dgm:spPr/>
      <dgm:t>
        <a:bodyPr/>
        <a:lstStyle/>
        <a:p>
          <a:endParaRPr lang="en-US"/>
        </a:p>
      </dgm:t>
    </dgm:pt>
    <dgm:pt modelId="{ED51C78C-67F0-439A-B8CC-27E6E29E4DAB}">
      <dgm:prSet phldrT="[Text]"/>
      <dgm:spPr/>
      <dgm:t>
        <a:bodyPr/>
        <a:lstStyle/>
        <a:p>
          <a:endParaRPr lang="en-US" dirty="0"/>
        </a:p>
      </dgm:t>
    </dgm:pt>
    <dgm:pt modelId="{FD82BB61-068E-4AD5-8EC0-075D4BBD6576}" type="parTrans" cxnId="{6844C537-BC60-4226-A4F6-61A0C88E25C4}">
      <dgm:prSet/>
      <dgm:spPr/>
      <dgm:t>
        <a:bodyPr/>
        <a:lstStyle/>
        <a:p>
          <a:endParaRPr lang="en-US"/>
        </a:p>
      </dgm:t>
    </dgm:pt>
    <dgm:pt modelId="{68E7F1F3-9783-42DB-AA35-26FF2AEFD0F0}" type="sibTrans" cxnId="{6844C537-BC60-4226-A4F6-61A0C88E25C4}">
      <dgm:prSet/>
      <dgm:spPr/>
      <dgm:t>
        <a:bodyPr/>
        <a:lstStyle/>
        <a:p>
          <a:endParaRPr lang="en-US"/>
        </a:p>
      </dgm:t>
    </dgm:pt>
    <dgm:pt modelId="{11DB78B5-0BEF-40F7-A17A-EC8E6A62BD01}">
      <dgm:prSet phldrT="[Text]"/>
      <dgm:spPr/>
      <dgm:t>
        <a:bodyPr/>
        <a:lstStyle/>
        <a:p>
          <a:endParaRPr lang="en-US" dirty="0"/>
        </a:p>
      </dgm:t>
    </dgm:pt>
    <dgm:pt modelId="{A31C944D-9293-4097-A57B-F5C13D249AE8}" type="parTrans" cxnId="{85E1AC6F-38B5-4B0A-AF2A-1571CFE65E87}">
      <dgm:prSet/>
      <dgm:spPr/>
      <dgm:t>
        <a:bodyPr/>
        <a:lstStyle/>
        <a:p>
          <a:endParaRPr lang="en-US"/>
        </a:p>
      </dgm:t>
    </dgm:pt>
    <dgm:pt modelId="{6EA99ADC-C4E5-4DE0-A3DB-5556A9097AFA}" type="sibTrans" cxnId="{85E1AC6F-38B5-4B0A-AF2A-1571CFE65E87}">
      <dgm:prSet/>
      <dgm:spPr/>
      <dgm:t>
        <a:bodyPr/>
        <a:lstStyle/>
        <a:p>
          <a:endParaRPr lang="en-US"/>
        </a:p>
      </dgm:t>
    </dgm:pt>
    <dgm:pt modelId="{B173E8BE-F913-40F0-AFD3-DC302B516DF4}">
      <dgm:prSet phldrT="[Text]"/>
      <dgm:spPr/>
      <dgm:t>
        <a:bodyPr/>
        <a:lstStyle/>
        <a:p>
          <a:endParaRPr lang="en-US" dirty="0"/>
        </a:p>
      </dgm:t>
    </dgm:pt>
    <dgm:pt modelId="{6B39F437-FF8E-4CA1-B1ED-D33E8FFC8928}" type="parTrans" cxnId="{A030F8FC-9F0E-42E3-B6D4-107544DE8855}">
      <dgm:prSet/>
      <dgm:spPr/>
      <dgm:t>
        <a:bodyPr/>
        <a:lstStyle/>
        <a:p>
          <a:endParaRPr lang="en-US"/>
        </a:p>
      </dgm:t>
    </dgm:pt>
    <dgm:pt modelId="{B84A5D68-416D-4940-8633-A1B42783EE8C}" type="sibTrans" cxnId="{A030F8FC-9F0E-42E3-B6D4-107544DE8855}">
      <dgm:prSet/>
      <dgm:spPr/>
      <dgm:t>
        <a:bodyPr/>
        <a:lstStyle/>
        <a:p>
          <a:endParaRPr lang="en-US"/>
        </a:p>
      </dgm:t>
    </dgm:pt>
    <dgm:pt modelId="{587C9C0D-E58D-4B29-848B-780A685F2655}">
      <dgm:prSet/>
      <dgm:spPr/>
      <dgm:t>
        <a:bodyPr/>
        <a:lstStyle/>
        <a:p>
          <a:endParaRPr lang="en-US"/>
        </a:p>
      </dgm:t>
    </dgm:pt>
    <dgm:pt modelId="{8A742DE6-BBF7-43AB-B028-7D656234F8E0}" type="parTrans" cxnId="{A17BA810-9C9B-483B-A6B0-028B942D6C91}">
      <dgm:prSet/>
      <dgm:spPr/>
      <dgm:t>
        <a:bodyPr/>
        <a:lstStyle/>
        <a:p>
          <a:endParaRPr lang="en-US"/>
        </a:p>
      </dgm:t>
    </dgm:pt>
    <dgm:pt modelId="{9FB91EB3-B033-47E0-9692-5266905855BE}" type="sibTrans" cxnId="{A17BA810-9C9B-483B-A6B0-028B942D6C91}">
      <dgm:prSet/>
      <dgm:spPr/>
      <dgm:t>
        <a:bodyPr/>
        <a:lstStyle/>
        <a:p>
          <a:endParaRPr lang="en-US"/>
        </a:p>
      </dgm:t>
    </dgm:pt>
    <dgm:pt modelId="{89A62831-EECA-46C1-B7D2-61073FBD23D6}" type="pres">
      <dgm:prSet presAssocID="{0812FB88-28C2-4D00-BCB8-56A2C2C5DC73}" presName="diagram" presStyleCnt="0">
        <dgm:presLayoutVars>
          <dgm:dir/>
          <dgm:resizeHandles val="exact"/>
        </dgm:presLayoutVars>
      </dgm:prSet>
      <dgm:spPr/>
    </dgm:pt>
    <dgm:pt modelId="{1C93FC73-63DE-4802-A44E-160792E63AB7}" type="pres">
      <dgm:prSet presAssocID="{CD2E6299-582B-4FDD-B3F2-8371184506D3}" presName="node" presStyleLbl="node1" presStyleIdx="0" presStyleCnt="6">
        <dgm:presLayoutVars>
          <dgm:bulletEnabled val="1"/>
        </dgm:presLayoutVars>
      </dgm:prSet>
      <dgm:spPr/>
    </dgm:pt>
    <dgm:pt modelId="{5977508C-1694-4CFA-98D8-1C12BC721556}" type="pres">
      <dgm:prSet presAssocID="{075017B4-3378-4CDE-8BF0-D50CA64723D8}" presName="sibTrans" presStyleCnt="0"/>
      <dgm:spPr/>
    </dgm:pt>
    <dgm:pt modelId="{16D31596-8ABA-4D7E-87CC-CF1171708806}" type="pres">
      <dgm:prSet presAssocID="{454CF2ED-5ECF-45CA-B0EA-A4EAEDAB8AC8}" presName="node" presStyleLbl="node1" presStyleIdx="1" presStyleCnt="6">
        <dgm:presLayoutVars>
          <dgm:bulletEnabled val="1"/>
        </dgm:presLayoutVars>
      </dgm:prSet>
      <dgm:spPr/>
    </dgm:pt>
    <dgm:pt modelId="{7EEDC507-8C7C-4490-8ACA-F02FD942C860}" type="pres">
      <dgm:prSet presAssocID="{3F44AD03-6070-4BB3-AFA1-C9A7F3BC3CC6}" presName="sibTrans" presStyleCnt="0"/>
      <dgm:spPr/>
    </dgm:pt>
    <dgm:pt modelId="{6A6E642F-168C-4F82-A980-553D4467B6DB}" type="pres">
      <dgm:prSet presAssocID="{ED51C78C-67F0-439A-B8CC-27E6E29E4DAB}" presName="node" presStyleLbl="node1" presStyleIdx="2" presStyleCnt="6">
        <dgm:presLayoutVars>
          <dgm:bulletEnabled val="1"/>
        </dgm:presLayoutVars>
      </dgm:prSet>
      <dgm:spPr/>
    </dgm:pt>
    <dgm:pt modelId="{62C583CC-41D1-44B5-90D4-3971176B4548}" type="pres">
      <dgm:prSet presAssocID="{68E7F1F3-9783-42DB-AA35-26FF2AEFD0F0}" presName="sibTrans" presStyleCnt="0"/>
      <dgm:spPr/>
    </dgm:pt>
    <dgm:pt modelId="{36A66AF8-D42A-46B8-9262-B8987BBC388B}" type="pres">
      <dgm:prSet presAssocID="{11DB78B5-0BEF-40F7-A17A-EC8E6A62BD01}" presName="node" presStyleLbl="node1" presStyleIdx="3" presStyleCnt="6">
        <dgm:presLayoutVars>
          <dgm:bulletEnabled val="1"/>
        </dgm:presLayoutVars>
      </dgm:prSet>
      <dgm:spPr/>
    </dgm:pt>
    <dgm:pt modelId="{FE2DE3A4-1845-4061-B381-709EEC726CFF}" type="pres">
      <dgm:prSet presAssocID="{6EA99ADC-C4E5-4DE0-A3DB-5556A9097AFA}" presName="sibTrans" presStyleCnt="0"/>
      <dgm:spPr/>
    </dgm:pt>
    <dgm:pt modelId="{FFA632F6-6B3B-442F-8706-9E2B1A597909}" type="pres">
      <dgm:prSet presAssocID="{B173E8BE-F913-40F0-AFD3-DC302B516DF4}" presName="node" presStyleLbl="node1" presStyleIdx="4" presStyleCnt="6">
        <dgm:presLayoutVars>
          <dgm:bulletEnabled val="1"/>
        </dgm:presLayoutVars>
      </dgm:prSet>
      <dgm:spPr/>
    </dgm:pt>
    <dgm:pt modelId="{94B0A1EF-38EB-43B1-9B02-4E3E92E1BA24}" type="pres">
      <dgm:prSet presAssocID="{B84A5D68-416D-4940-8633-A1B42783EE8C}" presName="sibTrans" presStyleCnt="0"/>
      <dgm:spPr/>
    </dgm:pt>
    <dgm:pt modelId="{CCF88A96-2C1B-4872-B20A-0ACA768B00EA}" type="pres">
      <dgm:prSet presAssocID="{587C9C0D-E58D-4B29-848B-780A685F2655}" presName="node" presStyleLbl="node1" presStyleIdx="5" presStyleCnt="6">
        <dgm:presLayoutVars>
          <dgm:bulletEnabled val="1"/>
        </dgm:presLayoutVars>
      </dgm:prSet>
      <dgm:spPr/>
    </dgm:pt>
  </dgm:ptLst>
  <dgm:cxnLst>
    <dgm:cxn modelId="{A17BA810-9C9B-483B-A6B0-028B942D6C91}" srcId="{0812FB88-28C2-4D00-BCB8-56A2C2C5DC73}" destId="{587C9C0D-E58D-4B29-848B-780A685F2655}" srcOrd="5" destOrd="0" parTransId="{8A742DE6-BBF7-43AB-B028-7D656234F8E0}" sibTransId="{9FB91EB3-B033-47E0-9692-5266905855BE}"/>
    <dgm:cxn modelId="{6844C537-BC60-4226-A4F6-61A0C88E25C4}" srcId="{0812FB88-28C2-4D00-BCB8-56A2C2C5DC73}" destId="{ED51C78C-67F0-439A-B8CC-27E6E29E4DAB}" srcOrd="2" destOrd="0" parTransId="{FD82BB61-068E-4AD5-8EC0-075D4BBD6576}" sibTransId="{68E7F1F3-9783-42DB-AA35-26FF2AEFD0F0}"/>
    <dgm:cxn modelId="{69A92368-49C6-4F4F-936E-D7CAD8CEBDE7}" srcId="{0812FB88-28C2-4D00-BCB8-56A2C2C5DC73}" destId="{CD2E6299-582B-4FDD-B3F2-8371184506D3}" srcOrd="0" destOrd="0" parTransId="{2F8CF66D-636B-4324-9A08-C3780FEA8262}" sibTransId="{075017B4-3378-4CDE-8BF0-D50CA64723D8}"/>
    <dgm:cxn modelId="{85E1AC6F-38B5-4B0A-AF2A-1571CFE65E87}" srcId="{0812FB88-28C2-4D00-BCB8-56A2C2C5DC73}" destId="{11DB78B5-0BEF-40F7-A17A-EC8E6A62BD01}" srcOrd="3" destOrd="0" parTransId="{A31C944D-9293-4097-A57B-F5C13D249AE8}" sibTransId="{6EA99ADC-C4E5-4DE0-A3DB-5556A9097AFA}"/>
    <dgm:cxn modelId="{7CEF6070-A9A3-4367-B3AE-1B3060FD8278}" type="presOf" srcId="{11DB78B5-0BEF-40F7-A17A-EC8E6A62BD01}" destId="{36A66AF8-D42A-46B8-9262-B8987BBC388B}" srcOrd="0" destOrd="0" presId="urn:microsoft.com/office/officeart/2005/8/layout/default#1"/>
    <dgm:cxn modelId="{BAE4CB87-A925-4D08-B762-FB179E2347B4}" type="presOf" srcId="{0812FB88-28C2-4D00-BCB8-56A2C2C5DC73}" destId="{89A62831-EECA-46C1-B7D2-61073FBD23D6}" srcOrd="0" destOrd="0" presId="urn:microsoft.com/office/officeart/2005/8/layout/default#1"/>
    <dgm:cxn modelId="{DCD639A7-E330-4AE0-93F6-A3F50744AAC6}" type="presOf" srcId="{ED51C78C-67F0-439A-B8CC-27E6E29E4DAB}" destId="{6A6E642F-168C-4F82-A980-553D4467B6DB}" srcOrd="0" destOrd="0" presId="urn:microsoft.com/office/officeart/2005/8/layout/default#1"/>
    <dgm:cxn modelId="{5AD36CA9-CBE0-4766-9CA3-97C60D4BEEC1}" srcId="{0812FB88-28C2-4D00-BCB8-56A2C2C5DC73}" destId="{454CF2ED-5ECF-45CA-B0EA-A4EAEDAB8AC8}" srcOrd="1" destOrd="0" parTransId="{098E3689-D5FC-4221-A044-59056AF78F62}" sibTransId="{3F44AD03-6070-4BB3-AFA1-C9A7F3BC3CC6}"/>
    <dgm:cxn modelId="{60D5D6B3-AEDB-4154-ACB2-710122C14AFF}" type="presOf" srcId="{587C9C0D-E58D-4B29-848B-780A685F2655}" destId="{CCF88A96-2C1B-4872-B20A-0ACA768B00EA}" srcOrd="0" destOrd="0" presId="urn:microsoft.com/office/officeart/2005/8/layout/default#1"/>
    <dgm:cxn modelId="{024073B6-AFCA-435D-8C53-0C0BA70F7B38}" type="presOf" srcId="{B173E8BE-F913-40F0-AFD3-DC302B516DF4}" destId="{FFA632F6-6B3B-442F-8706-9E2B1A597909}" srcOrd="0" destOrd="0" presId="urn:microsoft.com/office/officeart/2005/8/layout/default#1"/>
    <dgm:cxn modelId="{8258D9CD-DCDE-4F5D-A7CF-CE25BD774C01}" type="presOf" srcId="{CD2E6299-582B-4FDD-B3F2-8371184506D3}" destId="{1C93FC73-63DE-4802-A44E-160792E63AB7}" srcOrd="0" destOrd="0" presId="urn:microsoft.com/office/officeart/2005/8/layout/default#1"/>
    <dgm:cxn modelId="{DEB43CD4-A1FE-4EAC-B399-3955AFFD05DD}" type="presOf" srcId="{454CF2ED-5ECF-45CA-B0EA-A4EAEDAB8AC8}" destId="{16D31596-8ABA-4D7E-87CC-CF1171708806}" srcOrd="0" destOrd="0" presId="urn:microsoft.com/office/officeart/2005/8/layout/default#1"/>
    <dgm:cxn modelId="{A030F8FC-9F0E-42E3-B6D4-107544DE8855}" srcId="{0812FB88-28C2-4D00-BCB8-56A2C2C5DC73}" destId="{B173E8BE-F913-40F0-AFD3-DC302B516DF4}" srcOrd="4" destOrd="0" parTransId="{6B39F437-FF8E-4CA1-B1ED-D33E8FFC8928}" sibTransId="{B84A5D68-416D-4940-8633-A1B42783EE8C}"/>
    <dgm:cxn modelId="{69F961F6-A849-47CB-9EE8-799EFED612FF}" type="presParOf" srcId="{89A62831-EECA-46C1-B7D2-61073FBD23D6}" destId="{1C93FC73-63DE-4802-A44E-160792E63AB7}" srcOrd="0" destOrd="0" presId="urn:microsoft.com/office/officeart/2005/8/layout/default#1"/>
    <dgm:cxn modelId="{6EAED3B6-F444-4A0B-97D7-239A17C46826}" type="presParOf" srcId="{89A62831-EECA-46C1-B7D2-61073FBD23D6}" destId="{5977508C-1694-4CFA-98D8-1C12BC721556}" srcOrd="1" destOrd="0" presId="urn:microsoft.com/office/officeart/2005/8/layout/default#1"/>
    <dgm:cxn modelId="{45E27447-4189-4280-968E-F3233EF8AC48}" type="presParOf" srcId="{89A62831-EECA-46C1-B7D2-61073FBD23D6}" destId="{16D31596-8ABA-4D7E-87CC-CF1171708806}" srcOrd="2" destOrd="0" presId="urn:microsoft.com/office/officeart/2005/8/layout/default#1"/>
    <dgm:cxn modelId="{66B2B147-C0C5-4B3E-9913-3DFE41D63B1D}" type="presParOf" srcId="{89A62831-EECA-46C1-B7D2-61073FBD23D6}" destId="{7EEDC507-8C7C-4490-8ACA-F02FD942C860}" srcOrd="3" destOrd="0" presId="urn:microsoft.com/office/officeart/2005/8/layout/default#1"/>
    <dgm:cxn modelId="{1118E5CA-E088-41ED-B102-40E96F714713}" type="presParOf" srcId="{89A62831-EECA-46C1-B7D2-61073FBD23D6}" destId="{6A6E642F-168C-4F82-A980-553D4467B6DB}" srcOrd="4" destOrd="0" presId="urn:microsoft.com/office/officeart/2005/8/layout/default#1"/>
    <dgm:cxn modelId="{0B0330BE-4221-45D8-AAE4-699D22A2ED61}" type="presParOf" srcId="{89A62831-EECA-46C1-B7D2-61073FBD23D6}" destId="{62C583CC-41D1-44B5-90D4-3971176B4548}" srcOrd="5" destOrd="0" presId="urn:microsoft.com/office/officeart/2005/8/layout/default#1"/>
    <dgm:cxn modelId="{CE1A6943-63FC-43A6-9276-5F68174125D9}" type="presParOf" srcId="{89A62831-EECA-46C1-B7D2-61073FBD23D6}" destId="{36A66AF8-D42A-46B8-9262-B8987BBC388B}" srcOrd="6" destOrd="0" presId="urn:microsoft.com/office/officeart/2005/8/layout/default#1"/>
    <dgm:cxn modelId="{17BED4F4-D1F8-4DBE-96CF-E2BCA377AE53}" type="presParOf" srcId="{89A62831-EECA-46C1-B7D2-61073FBD23D6}" destId="{FE2DE3A4-1845-4061-B381-709EEC726CFF}" srcOrd="7" destOrd="0" presId="urn:microsoft.com/office/officeart/2005/8/layout/default#1"/>
    <dgm:cxn modelId="{BF144F15-AF82-47D9-8219-C187A6144057}" type="presParOf" srcId="{89A62831-EECA-46C1-B7D2-61073FBD23D6}" destId="{FFA632F6-6B3B-442F-8706-9E2B1A597909}" srcOrd="8" destOrd="0" presId="urn:microsoft.com/office/officeart/2005/8/layout/default#1"/>
    <dgm:cxn modelId="{D1A8E472-8E71-4879-A1C3-7C2A487A58BC}" type="presParOf" srcId="{89A62831-EECA-46C1-B7D2-61073FBD23D6}" destId="{94B0A1EF-38EB-43B1-9B02-4E3E92E1BA24}" srcOrd="9" destOrd="0" presId="urn:microsoft.com/office/officeart/2005/8/layout/default#1"/>
    <dgm:cxn modelId="{24833918-842C-452F-8115-037D59E9628F}" type="presParOf" srcId="{89A62831-EECA-46C1-B7D2-61073FBD23D6}" destId="{CCF88A96-2C1B-4872-B20A-0ACA768B00EA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B08F0DE-2EF0-4028-BE63-FF170886D9DA}" type="doc">
      <dgm:prSet loTypeId="urn:microsoft.com/office/officeart/2005/8/layout/process2" loCatId="process" qsTypeId="urn:microsoft.com/office/officeart/2005/8/quickstyle/simple1" qsCatId="simple" csTypeId="urn:microsoft.com/office/officeart/2005/8/colors/accent4_1" csCatId="accent4" phldr="1"/>
      <dgm:spPr/>
    </dgm:pt>
    <dgm:pt modelId="{C54646EF-43C4-4082-ACB7-C802E158A1BA}">
      <dgm:prSet phldrT="[Text]"/>
      <dgm:spPr/>
      <dgm:t>
        <a:bodyPr/>
        <a:lstStyle/>
        <a:p>
          <a:endParaRPr lang="en-US" dirty="0"/>
        </a:p>
      </dgm:t>
    </dgm:pt>
    <dgm:pt modelId="{ADC8109E-834A-45E0-B843-11CEC659DAC8}" type="parTrans" cxnId="{039414AE-BC17-41A5-A937-C77ADD098B68}">
      <dgm:prSet/>
      <dgm:spPr/>
      <dgm:t>
        <a:bodyPr/>
        <a:lstStyle/>
        <a:p>
          <a:endParaRPr lang="en-US"/>
        </a:p>
      </dgm:t>
    </dgm:pt>
    <dgm:pt modelId="{EB5668FD-FE0A-4C50-8299-B68C86292B87}" type="sibTrans" cxnId="{039414AE-BC17-41A5-A937-C77ADD098B68}">
      <dgm:prSet/>
      <dgm:spPr/>
      <dgm:t>
        <a:bodyPr/>
        <a:lstStyle/>
        <a:p>
          <a:endParaRPr lang="en-US"/>
        </a:p>
      </dgm:t>
    </dgm:pt>
    <dgm:pt modelId="{5590F0BC-7C99-47EB-931B-8964D6313F41}">
      <dgm:prSet phldrT="[Text]"/>
      <dgm:spPr/>
      <dgm:t>
        <a:bodyPr/>
        <a:lstStyle/>
        <a:p>
          <a:endParaRPr lang="en-US" dirty="0"/>
        </a:p>
      </dgm:t>
    </dgm:pt>
    <dgm:pt modelId="{4E94EB68-12FF-4E12-8129-9C51A5CCCFA2}" type="parTrans" cxnId="{70E474FA-1C12-4C50-A8B5-50DB911ABDEB}">
      <dgm:prSet/>
      <dgm:spPr/>
      <dgm:t>
        <a:bodyPr/>
        <a:lstStyle/>
        <a:p>
          <a:endParaRPr lang="en-US"/>
        </a:p>
      </dgm:t>
    </dgm:pt>
    <dgm:pt modelId="{CDBB88D1-F6B8-471B-BE64-F24FFE5E2631}" type="sibTrans" cxnId="{70E474FA-1C12-4C50-A8B5-50DB911ABDEB}">
      <dgm:prSet/>
      <dgm:spPr/>
      <dgm:t>
        <a:bodyPr/>
        <a:lstStyle/>
        <a:p>
          <a:endParaRPr lang="en-US"/>
        </a:p>
      </dgm:t>
    </dgm:pt>
    <dgm:pt modelId="{F6184B8F-4BA8-49F7-A310-BF12B4B3F2D2}">
      <dgm:prSet phldrT="[Text]"/>
      <dgm:spPr/>
      <dgm:t>
        <a:bodyPr/>
        <a:lstStyle/>
        <a:p>
          <a:endParaRPr lang="en-US" dirty="0"/>
        </a:p>
      </dgm:t>
    </dgm:pt>
    <dgm:pt modelId="{B524EA19-1B35-43A1-A9AE-65BE0D948CBE}" type="parTrans" cxnId="{A254EDF3-2169-4EC3-855A-4F5436139C29}">
      <dgm:prSet/>
      <dgm:spPr/>
      <dgm:t>
        <a:bodyPr/>
        <a:lstStyle/>
        <a:p>
          <a:endParaRPr lang="en-US"/>
        </a:p>
      </dgm:t>
    </dgm:pt>
    <dgm:pt modelId="{6FA051A0-D948-4108-961A-45AFA1D7B225}" type="sibTrans" cxnId="{A254EDF3-2169-4EC3-855A-4F5436139C29}">
      <dgm:prSet/>
      <dgm:spPr/>
      <dgm:t>
        <a:bodyPr/>
        <a:lstStyle/>
        <a:p>
          <a:endParaRPr lang="en-US"/>
        </a:p>
      </dgm:t>
    </dgm:pt>
    <dgm:pt modelId="{57D310D5-CA50-4F40-B7A3-D09194B45B69}" type="pres">
      <dgm:prSet presAssocID="{EB08F0DE-2EF0-4028-BE63-FF170886D9DA}" presName="linearFlow" presStyleCnt="0">
        <dgm:presLayoutVars>
          <dgm:resizeHandles val="exact"/>
        </dgm:presLayoutVars>
      </dgm:prSet>
      <dgm:spPr/>
    </dgm:pt>
    <dgm:pt modelId="{DCA33FA4-1D66-4433-B80E-6EC6577DDFDD}" type="pres">
      <dgm:prSet presAssocID="{C54646EF-43C4-4082-ACB7-C802E158A1BA}" presName="node" presStyleLbl="node1" presStyleIdx="0" presStyleCnt="3" custScaleX="375000">
        <dgm:presLayoutVars>
          <dgm:bulletEnabled val="1"/>
        </dgm:presLayoutVars>
      </dgm:prSet>
      <dgm:spPr/>
    </dgm:pt>
    <dgm:pt modelId="{AA2EC28C-277C-41EC-902D-F3AF706EEC76}" type="pres">
      <dgm:prSet presAssocID="{EB5668FD-FE0A-4C50-8299-B68C86292B87}" presName="sibTrans" presStyleLbl="sibTrans2D1" presStyleIdx="0" presStyleCnt="2"/>
      <dgm:spPr/>
    </dgm:pt>
    <dgm:pt modelId="{CB99B4DD-879A-4F2D-BD1C-9812B76350AF}" type="pres">
      <dgm:prSet presAssocID="{EB5668FD-FE0A-4C50-8299-B68C86292B87}" presName="connectorText" presStyleLbl="sibTrans2D1" presStyleIdx="0" presStyleCnt="2"/>
      <dgm:spPr/>
    </dgm:pt>
    <dgm:pt modelId="{A415A12E-6AAD-49A0-9FF2-1A2517864DBD}" type="pres">
      <dgm:prSet presAssocID="{5590F0BC-7C99-47EB-931B-8964D6313F41}" presName="node" presStyleLbl="node1" presStyleIdx="1" presStyleCnt="3" custScaleX="375000">
        <dgm:presLayoutVars>
          <dgm:bulletEnabled val="1"/>
        </dgm:presLayoutVars>
      </dgm:prSet>
      <dgm:spPr/>
    </dgm:pt>
    <dgm:pt modelId="{8BE48B17-F181-49D8-8EF9-0805A5BDEBA4}" type="pres">
      <dgm:prSet presAssocID="{CDBB88D1-F6B8-471B-BE64-F24FFE5E2631}" presName="sibTrans" presStyleLbl="sibTrans2D1" presStyleIdx="1" presStyleCnt="2"/>
      <dgm:spPr/>
    </dgm:pt>
    <dgm:pt modelId="{E298A5EC-4F81-4BC5-A477-DBB092F5472A}" type="pres">
      <dgm:prSet presAssocID="{CDBB88D1-F6B8-471B-BE64-F24FFE5E2631}" presName="connectorText" presStyleLbl="sibTrans2D1" presStyleIdx="1" presStyleCnt="2"/>
      <dgm:spPr/>
    </dgm:pt>
    <dgm:pt modelId="{8781C114-A313-4309-90A7-6AD0467AA2A3}" type="pres">
      <dgm:prSet presAssocID="{F6184B8F-4BA8-49F7-A310-BF12B4B3F2D2}" presName="node" presStyleLbl="node1" presStyleIdx="2" presStyleCnt="3" custScaleX="375000">
        <dgm:presLayoutVars>
          <dgm:bulletEnabled val="1"/>
        </dgm:presLayoutVars>
      </dgm:prSet>
      <dgm:spPr/>
    </dgm:pt>
  </dgm:ptLst>
  <dgm:cxnLst>
    <dgm:cxn modelId="{448C7906-4846-4C23-8FE0-0EB9B2209C02}" type="presOf" srcId="{C54646EF-43C4-4082-ACB7-C802E158A1BA}" destId="{DCA33FA4-1D66-4433-B80E-6EC6577DDFDD}" srcOrd="0" destOrd="0" presId="urn:microsoft.com/office/officeart/2005/8/layout/process2"/>
    <dgm:cxn modelId="{2D769A09-90AB-4E2C-A237-B32BEE71FB7C}" type="presOf" srcId="{EB5668FD-FE0A-4C50-8299-B68C86292B87}" destId="{CB99B4DD-879A-4F2D-BD1C-9812B76350AF}" srcOrd="1" destOrd="0" presId="urn:microsoft.com/office/officeart/2005/8/layout/process2"/>
    <dgm:cxn modelId="{3153F420-79D1-4F69-ACA7-445552EDC70D}" type="presOf" srcId="{EB08F0DE-2EF0-4028-BE63-FF170886D9DA}" destId="{57D310D5-CA50-4F40-B7A3-D09194B45B69}" srcOrd="0" destOrd="0" presId="urn:microsoft.com/office/officeart/2005/8/layout/process2"/>
    <dgm:cxn modelId="{FEB81021-BA80-4B51-9FCB-1F039DA30D86}" type="presOf" srcId="{CDBB88D1-F6B8-471B-BE64-F24FFE5E2631}" destId="{8BE48B17-F181-49D8-8EF9-0805A5BDEBA4}" srcOrd="0" destOrd="0" presId="urn:microsoft.com/office/officeart/2005/8/layout/process2"/>
    <dgm:cxn modelId="{7F8AC324-70AE-4B57-B23E-58C32FE9CFA5}" type="presOf" srcId="{F6184B8F-4BA8-49F7-A310-BF12B4B3F2D2}" destId="{8781C114-A313-4309-90A7-6AD0467AA2A3}" srcOrd="0" destOrd="0" presId="urn:microsoft.com/office/officeart/2005/8/layout/process2"/>
    <dgm:cxn modelId="{2F1B5225-D5C7-4C3A-9099-602989823805}" type="presOf" srcId="{5590F0BC-7C99-47EB-931B-8964D6313F41}" destId="{A415A12E-6AAD-49A0-9FF2-1A2517864DBD}" srcOrd="0" destOrd="0" presId="urn:microsoft.com/office/officeart/2005/8/layout/process2"/>
    <dgm:cxn modelId="{BFB91573-8AA0-47D2-9B51-10B93293539F}" type="presOf" srcId="{EB5668FD-FE0A-4C50-8299-B68C86292B87}" destId="{AA2EC28C-277C-41EC-902D-F3AF706EEC76}" srcOrd="0" destOrd="0" presId="urn:microsoft.com/office/officeart/2005/8/layout/process2"/>
    <dgm:cxn modelId="{039414AE-BC17-41A5-A937-C77ADD098B68}" srcId="{EB08F0DE-2EF0-4028-BE63-FF170886D9DA}" destId="{C54646EF-43C4-4082-ACB7-C802E158A1BA}" srcOrd="0" destOrd="0" parTransId="{ADC8109E-834A-45E0-B843-11CEC659DAC8}" sibTransId="{EB5668FD-FE0A-4C50-8299-B68C86292B87}"/>
    <dgm:cxn modelId="{79A76DCB-37C4-44A8-9245-6611030EFFEB}" type="presOf" srcId="{CDBB88D1-F6B8-471B-BE64-F24FFE5E2631}" destId="{E298A5EC-4F81-4BC5-A477-DBB092F5472A}" srcOrd="1" destOrd="0" presId="urn:microsoft.com/office/officeart/2005/8/layout/process2"/>
    <dgm:cxn modelId="{A254EDF3-2169-4EC3-855A-4F5436139C29}" srcId="{EB08F0DE-2EF0-4028-BE63-FF170886D9DA}" destId="{F6184B8F-4BA8-49F7-A310-BF12B4B3F2D2}" srcOrd="2" destOrd="0" parTransId="{B524EA19-1B35-43A1-A9AE-65BE0D948CBE}" sibTransId="{6FA051A0-D948-4108-961A-45AFA1D7B225}"/>
    <dgm:cxn modelId="{70E474FA-1C12-4C50-A8B5-50DB911ABDEB}" srcId="{EB08F0DE-2EF0-4028-BE63-FF170886D9DA}" destId="{5590F0BC-7C99-47EB-931B-8964D6313F41}" srcOrd="1" destOrd="0" parTransId="{4E94EB68-12FF-4E12-8129-9C51A5CCCFA2}" sibTransId="{CDBB88D1-F6B8-471B-BE64-F24FFE5E2631}"/>
    <dgm:cxn modelId="{D0FC8570-9C14-4AED-A01D-A80FD5DB81EF}" type="presParOf" srcId="{57D310D5-CA50-4F40-B7A3-D09194B45B69}" destId="{DCA33FA4-1D66-4433-B80E-6EC6577DDFDD}" srcOrd="0" destOrd="0" presId="urn:microsoft.com/office/officeart/2005/8/layout/process2"/>
    <dgm:cxn modelId="{579D53A5-3BF0-491C-BBEF-8064DC4D775E}" type="presParOf" srcId="{57D310D5-CA50-4F40-B7A3-D09194B45B69}" destId="{AA2EC28C-277C-41EC-902D-F3AF706EEC76}" srcOrd="1" destOrd="0" presId="urn:microsoft.com/office/officeart/2005/8/layout/process2"/>
    <dgm:cxn modelId="{A24F643A-A066-407E-8FF5-EE07B6EAAB36}" type="presParOf" srcId="{AA2EC28C-277C-41EC-902D-F3AF706EEC76}" destId="{CB99B4DD-879A-4F2D-BD1C-9812B76350AF}" srcOrd="0" destOrd="0" presId="urn:microsoft.com/office/officeart/2005/8/layout/process2"/>
    <dgm:cxn modelId="{393DD292-A965-457D-B35C-DF96DB0725DB}" type="presParOf" srcId="{57D310D5-CA50-4F40-B7A3-D09194B45B69}" destId="{A415A12E-6AAD-49A0-9FF2-1A2517864DBD}" srcOrd="2" destOrd="0" presId="urn:microsoft.com/office/officeart/2005/8/layout/process2"/>
    <dgm:cxn modelId="{34E0C2D8-591F-4CA3-B021-73911BB4EC1F}" type="presParOf" srcId="{57D310D5-CA50-4F40-B7A3-D09194B45B69}" destId="{8BE48B17-F181-49D8-8EF9-0805A5BDEBA4}" srcOrd="3" destOrd="0" presId="urn:microsoft.com/office/officeart/2005/8/layout/process2"/>
    <dgm:cxn modelId="{CE5F6456-3C16-4C3E-BCFD-2A5E8A291808}" type="presParOf" srcId="{8BE48B17-F181-49D8-8EF9-0805A5BDEBA4}" destId="{E298A5EC-4F81-4BC5-A477-DBB092F5472A}" srcOrd="0" destOrd="0" presId="urn:microsoft.com/office/officeart/2005/8/layout/process2"/>
    <dgm:cxn modelId="{88714047-0A78-41E5-9FB0-AB51D77ED52C}" type="presParOf" srcId="{57D310D5-CA50-4F40-B7A3-D09194B45B69}" destId="{8781C114-A313-4309-90A7-6AD0467AA2A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B08F0DE-2EF0-4028-BE63-FF170886D9DA}" type="doc">
      <dgm:prSet loTypeId="urn:microsoft.com/office/officeart/2005/8/layout/process2" loCatId="process" qsTypeId="urn:microsoft.com/office/officeart/2005/8/quickstyle/simple1" qsCatId="simple" csTypeId="urn:microsoft.com/office/officeart/2005/8/colors/accent4_1" csCatId="accent4" phldr="1"/>
      <dgm:spPr/>
    </dgm:pt>
    <dgm:pt modelId="{C54646EF-43C4-4082-ACB7-C802E158A1BA}">
      <dgm:prSet phldrT="[Text]"/>
      <dgm:spPr/>
      <dgm:t>
        <a:bodyPr/>
        <a:lstStyle/>
        <a:p>
          <a:endParaRPr lang="en-US" dirty="0"/>
        </a:p>
      </dgm:t>
    </dgm:pt>
    <dgm:pt modelId="{ADC8109E-834A-45E0-B843-11CEC659DAC8}" type="parTrans" cxnId="{039414AE-BC17-41A5-A937-C77ADD098B68}">
      <dgm:prSet/>
      <dgm:spPr/>
      <dgm:t>
        <a:bodyPr/>
        <a:lstStyle/>
        <a:p>
          <a:endParaRPr lang="en-US"/>
        </a:p>
      </dgm:t>
    </dgm:pt>
    <dgm:pt modelId="{EB5668FD-FE0A-4C50-8299-B68C86292B87}" type="sibTrans" cxnId="{039414AE-BC17-41A5-A937-C77ADD098B68}">
      <dgm:prSet/>
      <dgm:spPr/>
      <dgm:t>
        <a:bodyPr/>
        <a:lstStyle/>
        <a:p>
          <a:endParaRPr lang="en-US"/>
        </a:p>
      </dgm:t>
    </dgm:pt>
    <dgm:pt modelId="{5590F0BC-7C99-47EB-931B-8964D6313F41}">
      <dgm:prSet phldrT="[Text]"/>
      <dgm:spPr/>
      <dgm:t>
        <a:bodyPr/>
        <a:lstStyle/>
        <a:p>
          <a:endParaRPr lang="en-US" dirty="0"/>
        </a:p>
      </dgm:t>
    </dgm:pt>
    <dgm:pt modelId="{4E94EB68-12FF-4E12-8129-9C51A5CCCFA2}" type="parTrans" cxnId="{70E474FA-1C12-4C50-A8B5-50DB911ABDEB}">
      <dgm:prSet/>
      <dgm:spPr/>
      <dgm:t>
        <a:bodyPr/>
        <a:lstStyle/>
        <a:p>
          <a:endParaRPr lang="en-US"/>
        </a:p>
      </dgm:t>
    </dgm:pt>
    <dgm:pt modelId="{CDBB88D1-F6B8-471B-BE64-F24FFE5E2631}" type="sibTrans" cxnId="{70E474FA-1C12-4C50-A8B5-50DB911ABDEB}">
      <dgm:prSet/>
      <dgm:spPr/>
      <dgm:t>
        <a:bodyPr/>
        <a:lstStyle/>
        <a:p>
          <a:endParaRPr lang="en-US"/>
        </a:p>
      </dgm:t>
    </dgm:pt>
    <dgm:pt modelId="{F6184B8F-4BA8-49F7-A310-BF12B4B3F2D2}">
      <dgm:prSet phldrT="[Text]"/>
      <dgm:spPr/>
      <dgm:t>
        <a:bodyPr/>
        <a:lstStyle/>
        <a:p>
          <a:endParaRPr lang="en-US" dirty="0"/>
        </a:p>
      </dgm:t>
    </dgm:pt>
    <dgm:pt modelId="{B524EA19-1B35-43A1-A9AE-65BE0D948CBE}" type="parTrans" cxnId="{A254EDF3-2169-4EC3-855A-4F5436139C29}">
      <dgm:prSet/>
      <dgm:spPr/>
      <dgm:t>
        <a:bodyPr/>
        <a:lstStyle/>
        <a:p>
          <a:endParaRPr lang="en-US"/>
        </a:p>
      </dgm:t>
    </dgm:pt>
    <dgm:pt modelId="{6FA051A0-D948-4108-961A-45AFA1D7B225}" type="sibTrans" cxnId="{A254EDF3-2169-4EC3-855A-4F5436139C29}">
      <dgm:prSet/>
      <dgm:spPr/>
      <dgm:t>
        <a:bodyPr/>
        <a:lstStyle/>
        <a:p>
          <a:endParaRPr lang="en-US"/>
        </a:p>
      </dgm:t>
    </dgm:pt>
    <dgm:pt modelId="{57D310D5-CA50-4F40-B7A3-D09194B45B69}" type="pres">
      <dgm:prSet presAssocID="{EB08F0DE-2EF0-4028-BE63-FF170886D9DA}" presName="linearFlow" presStyleCnt="0">
        <dgm:presLayoutVars>
          <dgm:resizeHandles val="exact"/>
        </dgm:presLayoutVars>
      </dgm:prSet>
      <dgm:spPr/>
    </dgm:pt>
    <dgm:pt modelId="{DCA33FA4-1D66-4433-B80E-6EC6577DDFDD}" type="pres">
      <dgm:prSet presAssocID="{C54646EF-43C4-4082-ACB7-C802E158A1BA}" presName="node" presStyleLbl="node1" presStyleIdx="0" presStyleCnt="3" custScaleX="375000">
        <dgm:presLayoutVars>
          <dgm:bulletEnabled val="1"/>
        </dgm:presLayoutVars>
      </dgm:prSet>
      <dgm:spPr/>
    </dgm:pt>
    <dgm:pt modelId="{AA2EC28C-277C-41EC-902D-F3AF706EEC76}" type="pres">
      <dgm:prSet presAssocID="{EB5668FD-FE0A-4C50-8299-B68C86292B87}" presName="sibTrans" presStyleLbl="sibTrans2D1" presStyleIdx="0" presStyleCnt="2"/>
      <dgm:spPr/>
    </dgm:pt>
    <dgm:pt modelId="{CB99B4DD-879A-4F2D-BD1C-9812B76350AF}" type="pres">
      <dgm:prSet presAssocID="{EB5668FD-FE0A-4C50-8299-B68C86292B87}" presName="connectorText" presStyleLbl="sibTrans2D1" presStyleIdx="0" presStyleCnt="2"/>
      <dgm:spPr/>
    </dgm:pt>
    <dgm:pt modelId="{A415A12E-6AAD-49A0-9FF2-1A2517864DBD}" type="pres">
      <dgm:prSet presAssocID="{5590F0BC-7C99-47EB-931B-8964D6313F41}" presName="node" presStyleLbl="node1" presStyleIdx="1" presStyleCnt="3" custScaleX="375000">
        <dgm:presLayoutVars>
          <dgm:bulletEnabled val="1"/>
        </dgm:presLayoutVars>
      </dgm:prSet>
      <dgm:spPr/>
    </dgm:pt>
    <dgm:pt modelId="{8BE48B17-F181-49D8-8EF9-0805A5BDEBA4}" type="pres">
      <dgm:prSet presAssocID="{CDBB88D1-F6B8-471B-BE64-F24FFE5E2631}" presName="sibTrans" presStyleLbl="sibTrans2D1" presStyleIdx="1" presStyleCnt="2"/>
      <dgm:spPr/>
    </dgm:pt>
    <dgm:pt modelId="{E298A5EC-4F81-4BC5-A477-DBB092F5472A}" type="pres">
      <dgm:prSet presAssocID="{CDBB88D1-F6B8-471B-BE64-F24FFE5E2631}" presName="connectorText" presStyleLbl="sibTrans2D1" presStyleIdx="1" presStyleCnt="2"/>
      <dgm:spPr/>
    </dgm:pt>
    <dgm:pt modelId="{8781C114-A313-4309-90A7-6AD0467AA2A3}" type="pres">
      <dgm:prSet presAssocID="{F6184B8F-4BA8-49F7-A310-BF12B4B3F2D2}" presName="node" presStyleLbl="node1" presStyleIdx="2" presStyleCnt="3" custScaleX="375000">
        <dgm:presLayoutVars>
          <dgm:bulletEnabled val="1"/>
        </dgm:presLayoutVars>
      </dgm:prSet>
      <dgm:spPr/>
    </dgm:pt>
  </dgm:ptLst>
  <dgm:cxnLst>
    <dgm:cxn modelId="{5095270A-5BE9-48B9-AB5F-D59998CF810F}" type="presOf" srcId="{EB5668FD-FE0A-4C50-8299-B68C86292B87}" destId="{CB99B4DD-879A-4F2D-BD1C-9812B76350AF}" srcOrd="1" destOrd="0" presId="urn:microsoft.com/office/officeart/2005/8/layout/process2"/>
    <dgm:cxn modelId="{5B4E573B-5B2B-42D8-B4E3-AA11A9820ABD}" type="presOf" srcId="{F6184B8F-4BA8-49F7-A310-BF12B4B3F2D2}" destId="{8781C114-A313-4309-90A7-6AD0467AA2A3}" srcOrd="0" destOrd="0" presId="urn:microsoft.com/office/officeart/2005/8/layout/process2"/>
    <dgm:cxn modelId="{69C32056-824A-4032-B954-11F9407CDCF7}" type="presOf" srcId="{EB08F0DE-2EF0-4028-BE63-FF170886D9DA}" destId="{57D310D5-CA50-4F40-B7A3-D09194B45B69}" srcOrd="0" destOrd="0" presId="urn:microsoft.com/office/officeart/2005/8/layout/process2"/>
    <dgm:cxn modelId="{65FDE957-B1D0-41F8-B5A0-CC7C0637800A}" type="presOf" srcId="{5590F0BC-7C99-47EB-931B-8964D6313F41}" destId="{A415A12E-6AAD-49A0-9FF2-1A2517864DBD}" srcOrd="0" destOrd="0" presId="urn:microsoft.com/office/officeart/2005/8/layout/process2"/>
    <dgm:cxn modelId="{3E228E5A-A252-4B51-BD3A-03DF36C7498F}" type="presOf" srcId="{EB5668FD-FE0A-4C50-8299-B68C86292B87}" destId="{AA2EC28C-277C-41EC-902D-F3AF706EEC76}" srcOrd="0" destOrd="0" presId="urn:microsoft.com/office/officeart/2005/8/layout/process2"/>
    <dgm:cxn modelId="{52F9A9AA-8F81-433B-ADB5-15D0D1F169EA}" type="presOf" srcId="{CDBB88D1-F6B8-471B-BE64-F24FFE5E2631}" destId="{E298A5EC-4F81-4BC5-A477-DBB092F5472A}" srcOrd="1" destOrd="0" presId="urn:microsoft.com/office/officeart/2005/8/layout/process2"/>
    <dgm:cxn modelId="{039414AE-BC17-41A5-A937-C77ADD098B68}" srcId="{EB08F0DE-2EF0-4028-BE63-FF170886D9DA}" destId="{C54646EF-43C4-4082-ACB7-C802E158A1BA}" srcOrd="0" destOrd="0" parTransId="{ADC8109E-834A-45E0-B843-11CEC659DAC8}" sibTransId="{EB5668FD-FE0A-4C50-8299-B68C86292B87}"/>
    <dgm:cxn modelId="{46BEBACA-6F9B-4B60-8538-06FD89DE9457}" type="presOf" srcId="{C54646EF-43C4-4082-ACB7-C802E158A1BA}" destId="{DCA33FA4-1D66-4433-B80E-6EC6577DDFDD}" srcOrd="0" destOrd="0" presId="urn:microsoft.com/office/officeart/2005/8/layout/process2"/>
    <dgm:cxn modelId="{A254EDF3-2169-4EC3-855A-4F5436139C29}" srcId="{EB08F0DE-2EF0-4028-BE63-FF170886D9DA}" destId="{F6184B8F-4BA8-49F7-A310-BF12B4B3F2D2}" srcOrd="2" destOrd="0" parTransId="{B524EA19-1B35-43A1-A9AE-65BE0D948CBE}" sibTransId="{6FA051A0-D948-4108-961A-45AFA1D7B225}"/>
    <dgm:cxn modelId="{70E474FA-1C12-4C50-A8B5-50DB911ABDEB}" srcId="{EB08F0DE-2EF0-4028-BE63-FF170886D9DA}" destId="{5590F0BC-7C99-47EB-931B-8964D6313F41}" srcOrd="1" destOrd="0" parTransId="{4E94EB68-12FF-4E12-8129-9C51A5CCCFA2}" sibTransId="{CDBB88D1-F6B8-471B-BE64-F24FFE5E2631}"/>
    <dgm:cxn modelId="{A04FF2FC-96C3-466A-AE9D-CEE134563639}" type="presOf" srcId="{CDBB88D1-F6B8-471B-BE64-F24FFE5E2631}" destId="{8BE48B17-F181-49D8-8EF9-0805A5BDEBA4}" srcOrd="0" destOrd="0" presId="urn:microsoft.com/office/officeart/2005/8/layout/process2"/>
    <dgm:cxn modelId="{27635626-EDE7-4BA4-A90D-46A41EFDCBE3}" type="presParOf" srcId="{57D310D5-CA50-4F40-B7A3-D09194B45B69}" destId="{DCA33FA4-1D66-4433-B80E-6EC6577DDFDD}" srcOrd="0" destOrd="0" presId="urn:microsoft.com/office/officeart/2005/8/layout/process2"/>
    <dgm:cxn modelId="{FCEE0513-4C7A-4240-A263-7C078374482E}" type="presParOf" srcId="{57D310D5-CA50-4F40-B7A3-D09194B45B69}" destId="{AA2EC28C-277C-41EC-902D-F3AF706EEC76}" srcOrd="1" destOrd="0" presId="urn:microsoft.com/office/officeart/2005/8/layout/process2"/>
    <dgm:cxn modelId="{EA7FFF8E-7307-4F6B-8B52-89B17E50518A}" type="presParOf" srcId="{AA2EC28C-277C-41EC-902D-F3AF706EEC76}" destId="{CB99B4DD-879A-4F2D-BD1C-9812B76350AF}" srcOrd="0" destOrd="0" presId="urn:microsoft.com/office/officeart/2005/8/layout/process2"/>
    <dgm:cxn modelId="{2E0A7970-A904-4626-A440-236002555FEA}" type="presParOf" srcId="{57D310D5-CA50-4F40-B7A3-D09194B45B69}" destId="{A415A12E-6AAD-49A0-9FF2-1A2517864DBD}" srcOrd="2" destOrd="0" presId="urn:microsoft.com/office/officeart/2005/8/layout/process2"/>
    <dgm:cxn modelId="{E467967F-1D7B-45CD-B5C8-9C2848675BD0}" type="presParOf" srcId="{57D310D5-CA50-4F40-B7A3-D09194B45B69}" destId="{8BE48B17-F181-49D8-8EF9-0805A5BDEBA4}" srcOrd="3" destOrd="0" presId="urn:microsoft.com/office/officeart/2005/8/layout/process2"/>
    <dgm:cxn modelId="{5BA81D4C-3E7C-454A-AB00-A63F05E3BEB1}" type="presParOf" srcId="{8BE48B17-F181-49D8-8EF9-0805A5BDEBA4}" destId="{E298A5EC-4F81-4BC5-A477-DBB092F5472A}" srcOrd="0" destOrd="0" presId="urn:microsoft.com/office/officeart/2005/8/layout/process2"/>
    <dgm:cxn modelId="{EDE0CDBB-7812-4F08-A701-CBDBAA1236E4}" type="presParOf" srcId="{57D310D5-CA50-4F40-B7A3-D09194B45B69}" destId="{8781C114-A313-4309-90A7-6AD0467AA2A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F6E320-3812-4B59-BD01-B4C50FC49C6A}" type="doc">
      <dgm:prSet loTypeId="urn:microsoft.com/office/officeart/2005/8/layout/hProcess7#2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DB3F284-6E92-4F93-9971-5AC6D8615C83}">
      <dgm:prSet phldrT="[Text]"/>
      <dgm:spPr/>
      <dgm:t>
        <a:bodyPr/>
        <a:lstStyle/>
        <a:p>
          <a:endParaRPr lang="en-US" dirty="0"/>
        </a:p>
      </dgm:t>
    </dgm:pt>
    <dgm:pt modelId="{5C0607E9-1D93-42AE-8FC5-D18DF43409B4}" type="parTrans" cxnId="{CC801F91-A8C5-4A37-8FCC-73B472B3BBB2}">
      <dgm:prSet/>
      <dgm:spPr/>
      <dgm:t>
        <a:bodyPr/>
        <a:lstStyle/>
        <a:p>
          <a:endParaRPr lang="en-US"/>
        </a:p>
      </dgm:t>
    </dgm:pt>
    <dgm:pt modelId="{FCA2E5ED-50CB-4E17-BBE7-5BB1FF80285F}" type="sibTrans" cxnId="{CC801F91-A8C5-4A37-8FCC-73B472B3BBB2}">
      <dgm:prSet/>
      <dgm:spPr/>
      <dgm:t>
        <a:bodyPr/>
        <a:lstStyle/>
        <a:p>
          <a:endParaRPr lang="en-US"/>
        </a:p>
      </dgm:t>
    </dgm:pt>
    <dgm:pt modelId="{08E2C453-FEFE-46B1-9FF5-573D5F509DB6}">
      <dgm:prSet phldrT="[Text]"/>
      <dgm:spPr/>
      <dgm:t>
        <a:bodyPr/>
        <a:lstStyle/>
        <a:p>
          <a:endParaRPr lang="en-US" dirty="0"/>
        </a:p>
      </dgm:t>
    </dgm:pt>
    <dgm:pt modelId="{9B4D258F-99CA-4854-B52F-DECAC4565D5F}" type="parTrans" cxnId="{1EE38D39-5CEB-4125-B132-E110A80D8DC2}">
      <dgm:prSet/>
      <dgm:spPr/>
      <dgm:t>
        <a:bodyPr/>
        <a:lstStyle/>
        <a:p>
          <a:endParaRPr lang="en-US"/>
        </a:p>
      </dgm:t>
    </dgm:pt>
    <dgm:pt modelId="{BC5D0B7C-585D-4105-8064-7297558CAC7D}" type="sibTrans" cxnId="{1EE38D39-5CEB-4125-B132-E110A80D8DC2}">
      <dgm:prSet/>
      <dgm:spPr/>
      <dgm:t>
        <a:bodyPr/>
        <a:lstStyle/>
        <a:p>
          <a:endParaRPr lang="en-US"/>
        </a:p>
      </dgm:t>
    </dgm:pt>
    <dgm:pt modelId="{FF1EFB57-98B6-42FF-8BA5-70A00D6DA2EC}">
      <dgm:prSet/>
      <dgm:spPr/>
      <dgm:t>
        <a:bodyPr/>
        <a:lstStyle/>
        <a:p>
          <a:endParaRPr lang="en-US" dirty="0"/>
        </a:p>
      </dgm:t>
    </dgm:pt>
    <dgm:pt modelId="{2E6796D6-C369-449C-A365-5E2200CFA58E}" type="parTrans" cxnId="{70A02370-3DA7-4C07-8F12-24EC5E663AC3}">
      <dgm:prSet/>
      <dgm:spPr/>
      <dgm:t>
        <a:bodyPr/>
        <a:lstStyle/>
        <a:p>
          <a:endParaRPr lang="en-US"/>
        </a:p>
      </dgm:t>
    </dgm:pt>
    <dgm:pt modelId="{89E3E460-9DF2-4CF9-933A-CAAA8F438291}" type="sibTrans" cxnId="{70A02370-3DA7-4C07-8F12-24EC5E663AC3}">
      <dgm:prSet/>
      <dgm:spPr/>
      <dgm:t>
        <a:bodyPr/>
        <a:lstStyle/>
        <a:p>
          <a:endParaRPr lang="en-US"/>
        </a:p>
      </dgm:t>
    </dgm:pt>
    <dgm:pt modelId="{9EB325DE-5520-40B9-A87E-F9B1AD1670F5}" type="pres">
      <dgm:prSet presAssocID="{2AF6E320-3812-4B59-BD01-B4C50FC49C6A}" presName="Name0" presStyleCnt="0">
        <dgm:presLayoutVars>
          <dgm:dir/>
          <dgm:animLvl val="lvl"/>
          <dgm:resizeHandles val="exact"/>
        </dgm:presLayoutVars>
      </dgm:prSet>
      <dgm:spPr/>
    </dgm:pt>
    <dgm:pt modelId="{E734936C-4308-43F3-B89C-75159E4E8D92}" type="pres">
      <dgm:prSet presAssocID="{0DB3F284-6E92-4F93-9971-5AC6D8615C83}" presName="compositeNode" presStyleCnt="0">
        <dgm:presLayoutVars>
          <dgm:bulletEnabled val="1"/>
        </dgm:presLayoutVars>
      </dgm:prSet>
      <dgm:spPr/>
    </dgm:pt>
    <dgm:pt modelId="{536E6CC7-00A8-4916-93E3-2954B5F5B1AD}" type="pres">
      <dgm:prSet presAssocID="{0DB3F284-6E92-4F93-9971-5AC6D8615C83}" presName="bgRect" presStyleLbl="node1" presStyleIdx="0" presStyleCnt="3" custScaleY="100000"/>
      <dgm:spPr/>
    </dgm:pt>
    <dgm:pt modelId="{8E3B4DBB-0964-422B-A7FF-C6CAF5D437E4}" type="pres">
      <dgm:prSet presAssocID="{0DB3F284-6E92-4F93-9971-5AC6D8615C83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D64B63C9-4BBF-4BDE-992D-09D34CB37164}" type="pres">
      <dgm:prSet presAssocID="{FCA2E5ED-50CB-4E17-BBE7-5BB1FF80285F}" presName="hSp" presStyleCnt="0"/>
      <dgm:spPr/>
    </dgm:pt>
    <dgm:pt modelId="{A6069B61-400F-4F2E-9FBD-76A01626EBE9}" type="pres">
      <dgm:prSet presAssocID="{FCA2E5ED-50CB-4E17-BBE7-5BB1FF80285F}" presName="vProcSp" presStyleCnt="0"/>
      <dgm:spPr/>
    </dgm:pt>
    <dgm:pt modelId="{8DA7C590-8B73-4C06-8343-1CF7F6DAE426}" type="pres">
      <dgm:prSet presAssocID="{FCA2E5ED-50CB-4E17-BBE7-5BB1FF80285F}" presName="vSp1" presStyleCnt="0"/>
      <dgm:spPr/>
    </dgm:pt>
    <dgm:pt modelId="{E7AFA818-444B-4364-8D82-329A67B36B9F}" type="pres">
      <dgm:prSet presAssocID="{FCA2E5ED-50CB-4E17-BBE7-5BB1FF80285F}" presName="simulatedConn" presStyleLbl="solidFgAcc1" presStyleIdx="0" presStyleCnt="2"/>
      <dgm:spPr/>
    </dgm:pt>
    <dgm:pt modelId="{21EE69DC-9E3D-476C-903E-B812F76306BC}" type="pres">
      <dgm:prSet presAssocID="{FCA2E5ED-50CB-4E17-BBE7-5BB1FF80285F}" presName="vSp2" presStyleCnt="0"/>
      <dgm:spPr/>
    </dgm:pt>
    <dgm:pt modelId="{57504A22-B855-40E5-B803-973150840A49}" type="pres">
      <dgm:prSet presAssocID="{FCA2E5ED-50CB-4E17-BBE7-5BB1FF80285F}" presName="sibTrans" presStyleCnt="0"/>
      <dgm:spPr/>
    </dgm:pt>
    <dgm:pt modelId="{CE47C867-56CF-43E8-A586-E8094591A84E}" type="pres">
      <dgm:prSet presAssocID="{08E2C453-FEFE-46B1-9FF5-573D5F509DB6}" presName="compositeNode" presStyleCnt="0">
        <dgm:presLayoutVars>
          <dgm:bulletEnabled val="1"/>
        </dgm:presLayoutVars>
      </dgm:prSet>
      <dgm:spPr/>
    </dgm:pt>
    <dgm:pt modelId="{7755A090-A7DB-4302-A389-E74A69AD42AF}" type="pres">
      <dgm:prSet presAssocID="{08E2C453-FEFE-46B1-9FF5-573D5F509DB6}" presName="bgRect" presStyleLbl="node1" presStyleIdx="1" presStyleCnt="3" custScaleY="100000"/>
      <dgm:spPr/>
    </dgm:pt>
    <dgm:pt modelId="{5639A42D-AF8E-4BD2-9F82-C82A48BAAB64}" type="pres">
      <dgm:prSet presAssocID="{08E2C453-FEFE-46B1-9FF5-573D5F509DB6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B54092E6-FBB9-40AB-A73A-275110F78C11}" type="pres">
      <dgm:prSet presAssocID="{BC5D0B7C-585D-4105-8064-7297558CAC7D}" presName="hSp" presStyleCnt="0"/>
      <dgm:spPr/>
    </dgm:pt>
    <dgm:pt modelId="{2BF61521-DD57-474A-87B2-4C172CF6F981}" type="pres">
      <dgm:prSet presAssocID="{BC5D0B7C-585D-4105-8064-7297558CAC7D}" presName="vProcSp" presStyleCnt="0"/>
      <dgm:spPr/>
    </dgm:pt>
    <dgm:pt modelId="{EF42BFD2-7079-4EBF-9933-8CB7704C82CF}" type="pres">
      <dgm:prSet presAssocID="{BC5D0B7C-585D-4105-8064-7297558CAC7D}" presName="vSp1" presStyleCnt="0"/>
      <dgm:spPr/>
    </dgm:pt>
    <dgm:pt modelId="{CCEAB1A6-0E39-4850-A8F7-C3A598D3DCEA}" type="pres">
      <dgm:prSet presAssocID="{BC5D0B7C-585D-4105-8064-7297558CAC7D}" presName="simulatedConn" presStyleLbl="solidFgAcc1" presStyleIdx="1" presStyleCnt="2"/>
      <dgm:spPr/>
    </dgm:pt>
    <dgm:pt modelId="{F013B8F3-8F98-45B1-8969-69852A1DFBF7}" type="pres">
      <dgm:prSet presAssocID="{BC5D0B7C-585D-4105-8064-7297558CAC7D}" presName="vSp2" presStyleCnt="0"/>
      <dgm:spPr/>
    </dgm:pt>
    <dgm:pt modelId="{C173B503-021F-47C3-BB18-6C693D92931F}" type="pres">
      <dgm:prSet presAssocID="{BC5D0B7C-585D-4105-8064-7297558CAC7D}" presName="sibTrans" presStyleCnt="0"/>
      <dgm:spPr/>
    </dgm:pt>
    <dgm:pt modelId="{1131CBE4-9186-4D56-BE38-74680649F8EA}" type="pres">
      <dgm:prSet presAssocID="{FF1EFB57-98B6-42FF-8BA5-70A00D6DA2EC}" presName="compositeNode" presStyleCnt="0">
        <dgm:presLayoutVars>
          <dgm:bulletEnabled val="1"/>
        </dgm:presLayoutVars>
      </dgm:prSet>
      <dgm:spPr/>
    </dgm:pt>
    <dgm:pt modelId="{6DD30CAB-BEB6-448C-8712-A27391B5341A}" type="pres">
      <dgm:prSet presAssocID="{FF1EFB57-98B6-42FF-8BA5-70A00D6DA2EC}" presName="bgRect" presStyleLbl="node1" presStyleIdx="2" presStyleCnt="3" custScaleY="100000"/>
      <dgm:spPr/>
    </dgm:pt>
    <dgm:pt modelId="{229A9D69-4748-462F-A3CD-844CAA7B025E}" type="pres">
      <dgm:prSet presAssocID="{FF1EFB57-98B6-42FF-8BA5-70A00D6DA2EC}" presName="parentNode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04A7D18-050D-46B5-AEF0-C7EEC794F3C3}" type="presOf" srcId="{0DB3F284-6E92-4F93-9971-5AC6D8615C83}" destId="{536E6CC7-00A8-4916-93E3-2954B5F5B1AD}" srcOrd="0" destOrd="0" presId="urn:microsoft.com/office/officeart/2005/8/layout/hProcess7#2"/>
    <dgm:cxn modelId="{A8253C1C-60E8-483A-9EFC-4EC0D81D2096}" type="presOf" srcId="{FF1EFB57-98B6-42FF-8BA5-70A00D6DA2EC}" destId="{6DD30CAB-BEB6-448C-8712-A27391B5341A}" srcOrd="0" destOrd="0" presId="urn:microsoft.com/office/officeart/2005/8/layout/hProcess7#2"/>
    <dgm:cxn modelId="{1EE38D39-5CEB-4125-B132-E110A80D8DC2}" srcId="{2AF6E320-3812-4B59-BD01-B4C50FC49C6A}" destId="{08E2C453-FEFE-46B1-9FF5-573D5F509DB6}" srcOrd="1" destOrd="0" parTransId="{9B4D258F-99CA-4854-B52F-DECAC4565D5F}" sibTransId="{BC5D0B7C-585D-4105-8064-7297558CAC7D}"/>
    <dgm:cxn modelId="{924ECE42-9344-4EF6-B889-A60079280C43}" type="presOf" srcId="{2AF6E320-3812-4B59-BD01-B4C50FC49C6A}" destId="{9EB325DE-5520-40B9-A87E-F9B1AD1670F5}" srcOrd="0" destOrd="0" presId="urn:microsoft.com/office/officeart/2005/8/layout/hProcess7#2"/>
    <dgm:cxn modelId="{70A02370-3DA7-4C07-8F12-24EC5E663AC3}" srcId="{2AF6E320-3812-4B59-BD01-B4C50FC49C6A}" destId="{FF1EFB57-98B6-42FF-8BA5-70A00D6DA2EC}" srcOrd="2" destOrd="0" parTransId="{2E6796D6-C369-449C-A365-5E2200CFA58E}" sibTransId="{89E3E460-9DF2-4CF9-933A-CAAA8F438291}"/>
    <dgm:cxn modelId="{CC801F91-A8C5-4A37-8FCC-73B472B3BBB2}" srcId="{2AF6E320-3812-4B59-BD01-B4C50FC49C6A}" destId="{0DB3F284-6E92-4F93-9971-5AC6D8615C83}" srcOrd="0" destOrd="0" parTransId="{5C0607E9-1D93-42AE-8FC5-D18DF43409B4}" sibTransId="{FCA2E5ED-50CB-4E17-BBE7-5BB1FF80285F}"/>
    <dgm:cxn modelId="{97060CE3-55E9-43EF-919D-CED0B302BD12}" type="presOf" srcId="{08E2C453-FEFE-46B1-9FF5-573D5F509DB6}" destId="{7755A090-A7DB-4302-A389-E74A69AD42AF}" srcOrd="0" destOrd="0" presId="urn:microsoft.com/office/officeart/2005/8/layout/hProcess7#2"/>
    <dgm:cxn modelId="{448AAEEC-3F89-46A2-8194-9676EDA3C563}" type="presOf" srcId="{FF1EFB57-98B6-42FF-8BA5-70A00D6DA2EC}" destId="{229A9D69-4748-462F-A3CD-844CAA7B025E}" srcOrd="1" destOrd="0" presId="urn:microsoft.com/office/officeart/2005/8/layout/hProcess7#2"/>
    <dgm:cxn modelId="{7369B4F1-E23B-43D1-B582-1D6264DA3788}" type="presOf" srcId="{0DB3F284-6E92-4F93-9971-5AC6D8615C83}" destId="{8E3B4DBB-0964-422B-A7FF-C6CAF5D437E4}" srcOrd="1" destOrd="0" presId="urn:microsoft.com/office/officeart/2005/8/layout/hProcess7#2"/>
    <dgm:cxn modelId="{8739FDF6-21D6-403C-A414-381BECB613BB}" type="presOf" srcId="{08E2C453-FEFE-46B1-9FF5-573D5F509DB6}" destId="{5639A42D-AF8E-4BD2-9F82-C82A48BAAB64}" srcOrd="1" destOrd="0" presId="urn:microsoft.com/office/officeart/2005/8/layout/hProcess7#2"/>
    <dgm:cxn modelId="{373F7F7C-8012-4356-BA2E-A51339F91AB6}" type="presParOf" srcId="{9EB325DE-5520-40B9-A87E-F9B1AD1670F5}" destId="{E734936C-4308-43F3-B89C-75159E4E8D92}" srcOrd="0" destOrd="0" presId="urn:microsoft.com/office/officeart/2005/8/layout/hProcess7#2"/>
    <dgm:cxn modelId="{FD0012F8-616A-48AA-9A52-0AF5B96A2399}" type="presParOf" srcId="{E734936C-4308-43F3-B89C-75159E4E8D92}" destId="{536E6CC7-00A8-4916-93E3-2954B5F5B1AD}" srcOrd="0" destOrd="0" presId="urn:microsoft.com/office/officeart/2005/8/layout/hProcess7#2"/>
    <dgm:cxn modelId="{E676B89A-E9FA-4D55-BE8E-F63B9B165D36}" type="presParOf" srcId="{E734936C-4308-43F3-B89C-75159E4E8D92}" destId="{8E3B4DBB-0964-422B-A7FF-C6CAF5D437E4}" srcOrd="1" destOrd="0" presId="urn:microsoft.com/office/officeart/2005/8/layout/hProcess7#2"/>
    <dgm:cxn modelId="{32E53582-046E-4C56-816D-21D04AB7C9E7}" type="presParOf" srcId="{9EB325DE-5520-40B9-A87E-F9B1AD1670F5}" destId="{D64B63C9-4BBF-4BDE-992D-09D34CB37164}" srcOrd="1" destOrd="0" presId="urn:microsoft.com/office/officeart/2005/8/layout/hProcess7#2"/>
    <dgm:cxn modelId="{0A1D5EF4-0E94-44D3-8385-294FAD111018}" type="presParOf" srcId="{9EB325DE-5520-40B9-A87E-F9B1AD1670F5}" destId="{A6069B61-400F-4F2E-9FBD-76A01626EBE9}" srcOrd="2" destOrd="0" presId="urn:microsoft.com/office/officeart/2005/8/layout/hProcess7#2"/>
    <dgm:cxn modelId="{73D99A33-4D39-4773-AE06-A2F614E1D244}" type="presParOf" srcId="{A6069B61-400F-4F2E-9FBD-76A01626EBE9}" destId="{8DA7C590-8B73-4C06-8343-1CF7F6DAE426}" srcOrd="0" destOrd="0" presId="urn:microsoft.com/office/officeart/2005/8/layout/hProcess7#2"/>
    <dgm:cxn modelId="{378FD4FE-A1BC-4056-BB35-8ADDA9648A5F}" type="presParOf" srcId="{A6069B61-400F-4F2E-9FBD-76A01626EBE9}" destId="{E7AFA818-444B-4364-8D82-329A67B36B9F}" srcOrd="1" destOrd="0" presId="urn:microsoft.com/office/officeart/2005/8/layout/hProcess7#2"/>
    <dgm:cxn modelId="{D4EFEAF1-3526-4CBB-9768-C4A2000D0B93}" type="presParOf" srcId="{A6069B61-400F-4F2E-9FBD-76A01626EBE9}" destId="{21EE69DC-9E3D-476C-903E-B812F76306BC}" srcOrd="2" destOrd="0" presId="urn:microsoft.com/office/officeart/2005/8/layout/hProcess7#2"/>
    <dgm:cxn modelId="{3BE88B71-373B-4FF6-95F3-9E21769C3951}" type="presParOf" srcId="{9EB325DE-5520-40B9-A87E-F9B1AD1670F5}" destId="{57504A22-B855-40E5-B803-973150840A49}" srcOrd="3" destOrd="0" presId="urn:microsoft.com/office/officeart/2005/8/layout/hProcess7#2"/>
    <dgm:cxn modelId="{F5B30F0E-D4E0-4EDF-BC88-07E1AA179781}" type="presParOf" srcId="{9EB325DE-5520-40B9-A87E-F9B1AD1670F5}" destId="{CE47C867-56CF-43E8-A586-E8094591A84E}" srcOrd="4" destOrd="0" presId="urn:microsoft.com/office/officeart/2005/8/layout/hProcess7#2"/>
    <dgm:cxn modelId="{32F108C2-29D7-484C-AA44-DC14DFA13FB1}" type="presParOf" srcId="{CE47C867-56CF-43E8-A586-E8094591A84E}" destId="{7755A090-A7DB-4302-A389-E74A69AD42AF}" srcOrd="0" destOrd="0" presId="urn:microsoft.com/office/officeart/2005/8/layout/hProcess7#2"/>
    <dgm:cxn modelId="{2E474273-D04B-4AEA-82FA-9CCF8900AB71}" type="presParOf" srcId="{CE47C867-56CF-43E8-A586-E8094591A84E}" destId="{5639A42D-AF8E-4BD2-9F82-C82A48BAAB64}" srcOrd="1" destOrd="0" presId="urn:microsoft.com/office/officeart/2005/8/layout/hProcess7#2"/>
    <dgm:cxn modelId="{1917F722-59DF-4CBA-92A6-DB91F11DF8F6}" type="presParOf" srcId="{9EB325DE-5520-40B9-A87E-F9B1AD1670F5}" destId="{B54092E6-FBB9-40AB-A73A-275110F78C11}" srcOrd="5" destOrd="0" presId="urn:microsoft.com/office/officeart/2005/8/layout/hProcess7#2"/>
    <dgm:cxn modelId="{10C42EAA-FF87-466F-B7BE-50761F43AAC3}" type="presParOf" srcId="{9EB325DE-5520-40B9-A87E-F9B1AD1670F5}" destId="{2BF61521-DD57-474A-87B2-4C172CF6F981}" srcOrd="6" destOrd="0" presId="urn:microsoft.com/office/officeart/2005/8/layout/hProcess7#2"/>
    <dgm:cxn modelId="{14619CA3-E182-4201-BAAD-38B34FC1098E}" type="presParOf" srcId="{2BF61521-DD57-474A-87B2-4C172CF6F981}" destId="{EF42BFD2-7079-4EBF-9933-8CB7704C82CF}" srcOrd="0" destOrd="0" presId="urn:microsoft.com/office/officeart/2005/8/layout/hProcess7#2"/>
    <dgm:cxn modelId="{F7FC9611-9F8C-4C3E-AFA8-009EC0BF8F9B}" type="presParOf" srcId="{2BF61521-DD57-474A-87B2-4C172CF6F981}" destId="{CCEAB1A6-0E39-4850-A8F7-C3A598D3DCEA}" srcOrd="1" destOrd="0" presId="urn:microsoft.com/office/officeart/2005/8/layout/hProcess7#2"/>
    <dgm:cxn modelId="{1CB3A696-E136-4E69-B3C7-067D5CDA0B86}" type="presParOf" srcId="{2BF61521-DD57-474A-87B2-4C172CF6F981}" destId="{F013B8F3-8F98-45B1-8969-69852A1DFBF7}" srcOrd="2" destOrd="0" presId="urn:microsoft.com/office/officeart/2005/8/layout/hProcess7#2"/>
    <dgm:cxn modelId="{AF6A8D24-E76C-4C5F-8AB4-0C331E7B5E75}" type="presParOf" srcId="{9EB325DE-5520-40B9-A87E-F9B1AD1670F5}" destId="{C173B503-021F-47C3-BB18-6C693D92931F}" srcOrd="7" destOrd="0" presId="urn:microsoft.com/office/officeart/2005/8/layout/hProcess7#2"/>
    <dgm:cxn modelId="{7C2E312F-B862-43B0-9B12-5E1A9FD5E9D1}" type="presParOf" srcId="{9EB325DE-5520-40B9-A87E-F9B1AD1670F5}" destId="{1131CBE4-9186-4D56-BE38-74680649F8EA}" srcOrd="8" destOrd="0" presId="urn:microsoft.com/office/officeart/2005/8/layout/hProcess7#2"/>
    <dgm:cxn modelId="{84ADFD1A-16FF-44AE-82CC-F22326280E9C}" type="presParOf" srcId="{1131CBE4-9186-4D56-BE38-74680649F8EA}" destId="{6DD30CAB-BEB6-448C-8712-A27391B5341A}" srcOrd="0" destOrd="0" presId="urn:microsoft.com/office/officeart/2005/8/layout/hProcess7#2"/>
    <dgm:cxn modelId="{B4CE44F7-440F-4730-8518-6184D0E7A062}" type="presParOf" srcId="{1131CBE4-9186-4D56-BE38-74680649F8EA}" destId="{229A9D69-4748-462F-A3CD-844CAA7B025E}" srcOrd="1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418F44-FC3B-4885-89D9-C2C30AB71F00}" type="doc">
      <dgm:prSet loTypeId="urn:microsoft.com/office/officeart/2005/8/layout/hierarchy4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36D94CF8-E4F6-43D5-A4C7-400E37D0A767}">
      <dgm:prSet phldrT="[Text]"/>
      <dgm:spPr/>
      <dgm:t>
        <a:bodyPr/>
        <a:lstStyle/>
        <a:p>
          <a:endParaRPr lang="en-US" dirty="0"/>
        </a:p>
      </dgm:t>
    </dgm:pt>
    <dgm:pt modelId="{7FBCFDDA-F0EC-4709-92D6-ED5598BD624B}" type="parTrans" cxnId="{DC88A454-A946-4595-92EF-A86B574CC23A}">
      <dgm:prSet/>
      <dgm:spPr/>
      <dgm:t>
        <a:bodyPr/>
        <a:lstStyle/>
        <a:p>
          <a:endParaRPr lang="en-US"/>
        </a:p>
      </dgm:t>
    </dgm:pt>
    <dgm:pt modelId="{C61D9A9A-6D78-4D95-BBBB-1B50901D5E72}" type="sibTrans" cxnId="{DC88A454-A946-4595-92EF-A86B574CC23A}">
      <dgm:prSet/>
      <dgm:spPr/>
      <dgm:t>
        <a:bodyPr/>
        <a:lstStyle/>
        <a:p>
          <a:endParaRPr lang="en-US"/>
        </a:p>
      </dgm:t>
    </dgm:pt>
    <dgm:pt modelId="{85EC30F6-0482-4392-B00B-14A3F0EE7875}">
      <dgm:prSet phldrT="[Text]"/>
      <dgm:spPr/>
      <dgm:t>
        <a:bodyPr/>
        <a:lstStyle/>
        <a:p>
          <a:endParaRPr lang="en-US" dirty="0"/>
        </a:p>
      </dgm:t>
    </dgm:pt>
    <dgm:pt modelId="{2D98389C-2A75-42F9-94F3-1B6CF970731B}" type="parTrans" cxnId="{A11C5A6E-9BE1-4359-A799-F4142287426C}">
      <dgm:prSet/>
      <dgm:spPr/>
      <dgm:t>
        <a:bodyPr/>
        <a:lstStyle/>
        <a:p>
          <a:endParaRPr lang="en-US"/>
        </a:p>
      </dgm:t>
    </dgm:pt>
    <dgm:pt modelId="{1FB0C4AA-93B2-45E0-B614-4A666D74ADA0}" type="sibTrans" cxnId="{A11C5A6E-9BE1-4359-A799-F4142287426C}">
      <dgm:prSet/>
      <dgm:spPr/>
      <dgm:t>
        <a:bodyPr/>
        <a:lstStyle/>
        <a:p>
          <a:endParaRPr lang="en-US"/>
        </a:p>
      </dgm:t>
    </dgm:pt>
    <dgm:pt modelId="{DF8371C1-1287-46AB-8E3B-DEDECAF93375}">
      <dgm:prSet phldrT="[Text]"/>
      <dgm:spPr/>
      <dgm:t>
        <a:bodyPr/>
        <a:lstStyle/>
        <a:p>
          <a:endParaRPr lang="en-US" dirty="0"/>
        </a:p>
      </dgm:t>
    </dgm:pt>
    <dgm:pt modelId="{7BBCCAE2-5718-4DE3-8504-045486B3232B}" type="parTrans" cxnId="{5C8DB5D9-6940-4659-BBC4-B4EFA379956A}">
      <dgm:prSet/>
      <dgm:spPr/>
      <dgm:t>
        <a:bodyPr/>
        <a:lstStyle/>
        <a:p>
          <a:endParaRPr lang="en-US"/>
        </a:p>
      </dgm:t>
    </dgm:pt>
    <dgm:pt modelId="{3405C34A-C9F2-4A20-BA91-E09DC36F0ADB}" type="sibTrans" cxnId="{5C8DB5D9-6940-4659-BBC4-B4EFA379956A}">
      <dgm:prSet/>
      <dgm:spPr/>
      <dgm:t>
        <a:bodyPr/>
        <a:lstStyle/>
        <a:p>
          <a:endParaRPr lang="en-US"/>
        </a:p>
      </dgm:t>
    </dgm:pt>
    <dgm:pt modelId="{EDEC21E3-0AB1-4335-B5D7-A75ECAC71466}" type="pres">
      <dgm:prSet presAssocID="{D1418F44-FC3B-4885-89D9-C2C30AB71F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9569E5-752E-42EB-8BEE-CEA7B163E94E}" type="pres">
      <dgm:prSet presAssocID="{36D94CF8-E4F6-43D5-A4C7-400E37D0A767}" presName="vertOne" presStyleCnt="0"/>
      <dgm:spPr/>
    </dgm:pt>
    <dgm:pt modelId="{2403A839-7296-45A0-807E-371D8DD74FA9}" type="pres">
      <dgm:prSet presAssocID="{36D94CF8-E4F6-43D5-A4C7-400E37D0A767}" presName="txOne" presStyleLbl="node0" presStyleIdx="0" presStyleCnt="1">
        <dgm:presLayoutVars>
          <dgm:chPref val="3"/>
        </dgm:presLayoutVars>
      </dgm:prSet>
      <dgm:spPr/>
    </dgm:pt>
    <dgm:pt modelId="{56ADF899-14B6-4DD9-A781-B050FFC8287A}" type="pres">
      <dgm:prSet presAssocID="{36D94CF8-E4F6-43D5-A4C7-400E37D0A767}" presName="parTransOne" presStyleCnt="0"/>
      <dgm:spPr/>
    </dgm:pt>
    <dgm:pt modelId="{CE164AAD-BB2E-4CBE-90E4-6C498786B2A9}" type="pres">
      <dgm:prSet presAssocID="{36D94CF8-E4F6-43D5-A4C7-400E37D0A767}" presName="horzOne" presStyleCnt="0"/>
      <dgm:spPr/>
    </dgm:pt>
    <dgm:pt modelId="{DC3C09CA-C2BB-4EB1-9D77-FF050216A0B3}" type="pres">
      <dgm:prSet presAssocID="{85EC30F6-0482-4392-B00B-14A3F0EE7875}" presName="vertTwo" presStyleCnt="0"/>
      <dgm:spPr/>
    </dgm:pt>
    <dgm:pt modelId="{ED9A66EA-928E-460F-B071-F27029768EA7}" type="pres">
      <dgm:prSet presAssocID="{85EC30F6-0482-4392-B00B-14A3F0EE7875}" presName="txTwo" presStyleLbl="node2" presStyleIdx="0" presStyleCnt="1">
        <dgm:presLayoutVars>
          <dgm:chPref val="3"/>
        </dgm:presLayoutVars>
      </dgm:prSet>
      <dgm:spPr/>
    </dgm:pt>
    <dgm:pt modelId="{12F0E68B-7B9E-43B8-885C-0BAB15A91A27}" type="pres">
      <dgm:prSet presAssocID="{85EC30F6-0482-4392-B00B-14A3F0EE7875}" presName="parTransTwo" presStyleCnt="0"/>
      <dgm:spPr/>
    </dgm:pt>
    <dgm:pt modelId="{906327D7-85BD-4571-AA19-5D13FFD7173F}" type="pres">
      <dgm:prSet presAssocID="{85EC30F6-0482-4392-B00B-14A3F0EE7875}" presName="horzTwo" presStyleCnt="0"/>
      <dgm:spPr/>
    </dgm:pt>
    <dgm:pt modelId="{A627F89A-6185-4723-9CD4-B1346441126E}" type="pres">
      <dgm:prSet presAssocID="{DF8371C1-1287-46AB-8E3B-DEDECAF93375}" presName="vertThree" presStyleCnt="0"/>
      <dgm:spPr/>
    </dgm:pt>
    <dgm:pt modelId="{61DEF99A-BC8E-4997-99A5-3544FEAC21C9}" type="pres">
      <dgm:prSet presAssocID="{DF8371C1-1287-46AB-8E3B-DEDECAF93375}" presName="txThree" presStyleLbl="node3" presStyleIdx="0" presStyleCnt="1" custScaleX="100294">
        <dgm:presLayoutVars>
          <dgm:chPref val="3"/>
        </dgm:presLayoutVars>
      </dgm:prSet>
      <dgm:spPr/>
    </dgm:pt>
    <dgm:pt modelId="{BF4A8A09-6DD8-4879-93BB-7D61DAF8BF26}" type="pres">
      <dgm:prSet presAssocID="{DF8371C1-1287-46AB-8E3B-DEDECAF93375}" presName="horzThree" presStyleCnt="0"/>
      <dgm:spPr/>
    </dgm:pt>
  </dgm:ptLst>
  <dgm:cxnLst>
    <dgm:cxn modelId="{35609936-1DD9-44BB-B580-8DB55CD95776}" type="presOf" srcId="{85EC30F6-0482-4392-B00B-14A3F0EE7875}" destId="{ED9A66EA-928E-460F-B071-F27029768EA7}" srcOrd="0" destOrd="0" presId="urn:microsoft.com/office/officeart/2005/8/layout/hierarchy4"/>
    <dgm:cxn modelId="{0E7F446A-924B-41F0-B301-8365749EC7EF}" type="presOf" srcId="{36D94CF8-E4F6-43D5-A4C7-400E37D0A767}" destId="{2403A839-7296-45A0-807E-371D8DD74FA9}" srcOrd="0" destOrd="0" presId="urn:microsoft.com/office/officeart/2005/8/layout/hierarchy4"/>
    <dgm:cxn modelId="{A11C5A6E-9BE1-4359-A799-F4142287426C}" srcId="{36D94CF8-E4F6-43D5-A4C7-400E37D0A767}" destId="{85EC30F6-0482-4392-B00B-14A3F0EE7875}" srcOrd="0" destOrd="0" parTransId="{2D98389C-2A75-42F9-94F3-1B6CF970731B}" sibTransId="{1FB0C4AA-93B2-45E0-B614-4A666D74ADA0}"/>
    <dgm:cxn modelId="{DC88A454-A946-4595-92EF-A86B574CC23A}" srcId="{D1418F44-FC3B-4885-89D9-C2C30AB71F00}" destId="{36D94CF8-E4F6-43D5-A4C7-400E37D0A767}" srcOrd="0" destOrd="0" parTransId="{7FBCFDDA-F0EC-4709-92D6-ED5598BD624B}" sibTransId="{C61D9A9A-6D78-4D95-BBBB-1B50901D5E72}"/>
    <dgm:cxn modelId="{85996EBD-5435-4768-B39D-C21D2F54B905}" type="presOf" srcId="{D1418F44-FC3B-4885-89D9-C2C30AB71F00}" destId="{EDEC21E3-0AB1-4335-B5D7-A75ECAC71466}" srcOrd="0" destOrd="0" presId="urn:microsoft.com/office/officeart/2005/8/layout/hierarchy4"/>
    <dgm:cxn modelId="{5C8DB5D9-6940-4659-BBC4-B4EFA379956A}" srcId="{85EC30F6-0482-4392-B00B-14A3F0EE7875}" destId="{DF8371C1-1287-46AB-8E3B-DEDECAF93375}" srcOrd="0" destOrd="0" parTransId="{7BBCCAE2-5718-4DE3-8504-045486B3232B}" sibTransId="{3405C34A-C9F2-4A20-BA91-E09DC36F0ADB}"/>
    <dgm:cxn modelId="{B19EA1FF-E13C-4E94-BFFC-7A58379CF35B}" type="presOf" srcId="{DF8371C1-1287-46AB-8E3B-DEDECAF93375}" destId="{61DEF99A-BC8E-4997-99A5-3544FEAC21C9}" srcOrd="0" destOrd="0" presId="urn:microsoft.com/office/officeart/2005/8/layout/hierarchy4"/>
    <dgm:cxn modelId="{76C63139-2A61-46CC-B7F2-5BC79E652D48}" type="presParOf" srcId="{EDEC21E3-0AB1-4335-B5D7-A75ECAC71466}" destId="{5A9569E5-752E-42EB-8BEE-CEA7B163E94E}" srcOrd="0" destOrd="0" presId="urn:microsoft.com/office/officeart/2005/8/layout/hierarchy4"/>
    <dgm:cxn modelId="{A7033222-FC13-484D-A0F2-8A50EB1B7190}" type="presParOf" srcId="{5A9569E5-752E-42EB-8BEE-CEA7B163E94E}" destId="{2403A839-7296-45A0-807E-371D8DD74FA9}" srcOrd="0" destOrd="0" presId="urn:microsoft.com/office/officeart/2005/8/layout/hierarchy4"/>
    <dgm:cxn modelId="{40A0CE48-6B53-456C-BE90-2D11F0DE6027}" type="presParOf" srcId="{5A9569E5-752E-42EB-8BEE-CEA7B163E94E}" destId="{56ADF899-14B6-4DD9-A781-B050FFC8287A}" srcOrd="1" destOrd="0" presId="urn:microsoft.com/office/officeart/2005/8/layout/hierarchy4"/>
    <dgm:cxn modelId="{1CDE5BBC-8A5C-44AC-A1AE-A820A214E4EF}" type="presParOf" srcId="{5A9569E5-752E-42EB-8BEE-CEA7B163E94E}" destId="{CE164AAD-BB2E-4CBE-90E4-6C498786B2A9}" srcOrd="2" destOrd="0" presId="urn:microsoft.com/office/officeart/2005/8/layout/hierarchy4"/>
    <dgm:cxn modelId="{F11614E6-E776-4EE1-9AE2-4AC436E9AA7B}" type="presParOf" srcId="{CE164AAD-BB2E-4CBE-90E4-6C498786B2A9}" destId="{DC3C09CA-C2BB-4EB1-9D77-FF050216A0B3}" srcOrd="0" destOrd="0" presId="urn:microsoft.com/office/officeart/2005/8/layout/hierarchy4"/>
    <dgm:cxn modelId="{5D59329F-A7E3-47C0-90AA-EB2C958134D4}" type="presParOf" srcId="{DC3C09CA-C2BB-4EB1-9D77-FF050216A0B3}" destId="{ED9A66EA-928E-460F-B071-F27029768EA7}" srcOrd="0" destOrd="0" presId="urn:microsoft.com/office/officeart/2005/8/layout/hierarchy4"/>
    <dgm:cxn modelId="{4A95B51C-BB2D-40F8-A975-BA5A98D44FDD}" type="presParOf" srcId="{DC3C09CA-C2BB-4EB1-9D77-FF050216A0B3}" destId="{12F0E68B-7B9E-43B8-885C-0BAB15A91A27}" srcOrd="1" destOrd="0" presId="urn:microsoft.com/office/officeart/2005/8/layout/hierarchy4"/>
    <dgm:cxn modelId="{D9817F85-095C-4E48-A77D-5BAA07158F0B}" type="presParOf" srcId="{DC3C09CA-C2BB-4EB1-9D77-FF050216A0B3}" destId="{906327D7-85BD-4571-AA19-5D13FFD7173F}" srcOrd="2" destOrd="0" presId="urn:microsoft.com/office/officeart/2005/8/layout/hierarchy4"/>
    <dgm:cxn modelId="{546EEEC0-B3E5-42B0-B61B-7E4DA7E172E4}" type="presParOf" srcId="{906327D7-85BD-4571-AA19-5D13FFD7173F}" destId="{A627F89A-6185-4723-9CD4-B1346441126E}" srcOrd="0" destOrd="0" presId="urn:microsoft.com/office/officeart/2005/8/layout/hierarchy4"/>
    <dgm:cxn modelId="{A71DDE4F-DB8F-42EF-8654-BB6AA5B1BEAB}" type="presParOf" srcId="{A627F89A-6185-4723-9CD4-B1346441126E}" destId="{61DEF99A-BC8E-4997-99A5-3544FEAC21C9}" srcOrd="0" destOrd="0" presId="urn:microsoft.com/office/officeart/2005/8/layout/hierarchy4"/>
    <dgm:cxn modelId="{9040B8AB-CF0D-43C4-B91C-0469F8D1C7B0}" type="presParOf" srcId="{A627F89A-6185-4723-9CD4-B1346441126E}" destId="{BF4A8A09-6DD8-4879-93BB-7D61DAF8BF2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93176C-7EEA-4FDC-AFA6-2BB2DBA7D99F}" type="doc">
      <dgm:prSet loTypeId="urn:microsoft.com/office/officeart/2005/8/layout/vProcess5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54252E05-3EDE-48BF-AC23-7C888E72E05E}">
      <dgm:prSet phldrT="[Text]"/>
      <dgm:spPr/>
      <dgm:t>
        <a:bodyPr/>
        <a:lstStyle/>
        <a:p>
          <a:endParaRPr lang="en-US" dirty="0"/>
        </a:p>
      </dgm:t>
    </dgm:pt>
    <dgm:pt modelId="{A3AE0E6A-D6BB-4BB3-9747-5EA55E496730}" type="parTrans" cxnId="{92CB911C-4947-47FB-965B-94289D386DA9}">
      <dgm:prSet/>
      <dgm:spPr/>
      <dgm:t>
        <a:bodyPr/>
        <a:lstStyle/>
        <a:p>
          <a:endParaRPr lang="en-US"/>
        </a:p>
      </dgm:t>
    </dgm:pt>
    <dgm:pt modelId="{5696947C-330B-4196-8C29-0FDA15543D43}" type="sibTrans" cxnId="{92CB911C-4947-47FB-965B-94289D386DA9}">
      <dgm:prSet/>
      <dgm:spPr/>
      <dgm:t>
        <a:bodyPr/>
        <a:lstStyle/>
        <a:p>
          <a:endParaRPr lang="en-US"/>
        </a:p>
      </dgm:t>
    </dgm:pt>
    <dgm:pt modelId="{8EF7B175-0691-4D14-A649-B60AFF216C40}">
      <dgm:prSet phldrT="[Text]"/>
      <dgm:spPr/>
      <dgm:t>
        <a:bodyPr/>
        <a:lstStyle/>
        <a:p>
          <a:endParaRPr lang="en-US" dirty="0"/>
        </a:p>
      </dgm:t>
    </dgm:pt>
    <dgm:pt modelId="{30B35C85-37FA-4F5A-86A1-7471AF7958A3}" type="parTrans" cxnId="{682A474E-5F72-42A6-AC27-27EFE036ED80}">
      <dgm:prSet/>
      <dgm:spPr/>
      <dgm:t>
        <a:bodyPr/>
        <a:lstStyle/>
        <a:p>
          <a:endParaRPr lang="en-US"/>
        </a:p>
      </dgm:t>
    </dgm:pt>
    <dgm:pt modelId="{8B99CA52-D700-4B8D-B715-78D55638C2C8}" type="sibTrans" cxnId="{682A474E-5F72-42A6-AC27-27EFE036ED80}">
      <dgm:prSet/>
      <dgm:spPr/>
      <dgm:t>
        <a:bodyPr/>
        <a:lstStyle/>
        <a:p>
          <a:endParaRPr lang="en-US"/>
        </a:p>
      </dgm:t>
    </dgm:pt>
    <dgm:pt modelId="{BB1BF6F0-B823-403C-B2C5-BEF4C1669E17}">
      <dgm:prSet phldrT="[Text]"/>
      <dgm:spPr/>
      <dgm:t>
        <a:bodyPr/>
        <a:lstStyle/>
        <a:p>
          <a:endParaRPr lang="en-US" dirty="0"/>
        </a:p>
      </dgm:t>
    </dgm:pt>
    <dgm:pt modelId="{4D4D4D50-11FA-4E6C-B3B3-31FF84C94514}" type="parTrans" cxnId="{97463205-2760-444B-9C43-99C156D2934F}">
      <dgm:prSet/>
      <dgm:spPr/>
      <dgm:t>
        <a:bodyPr/>
        <a:lstStyle/>
        <a:p>
          <a:endParaRPr lang="en-US"/>
        </a:p>
      </dgm:t>
    </dgm:pt>
    <dgm:pt modelId="{544B0532-4477-484E-A6D9-1D157122692C}" type="sibTrans" cxnId="{97463205-2760-444B-9C43-99C156D2934F}">
      <dgm:prSet/>
      <dgm:spPr/>
      <dgm:t>
        <a:bodyPr/>
        <a:lstStyle/>
        <a:p>
          <a:endParaRPr lang="en-US"/>
        </a:p>
      </dgm:t>
    </dgm:pt>
    <dgm:pt modelId="{AF316E0E-A08C-42FB-A3F3-D645E12BA855}" type="pres">
      <dgm:prSet presAssocID="{F193176C-7EEA-4FDC-AFA6-2BB2DBA7D99F}" presName="outerComposite" presStyleCnt="0">
        <dgm:presLayoutVars>
          <dgm:chMax val="5"/>
          <dgm:dir/>
          <dgm:resizeHandles val="exact"/>
        </dgm:presLayoutVars>
      </dgm:prSet>
      <dgm:spPr/>
    </dgm:pt>
    <dgm:pt modelId="{A8AFCA4B-9358-4D3C-8587-F251A5EA4516}" type="pres">
      <dgm:prSet presAssocID="{F193176C-7EEA-4FDC-AFA6-2BB2DBA7D99F}" presName="dummyMaxCanvas" presStyleCnt="0">
        <dgm:presLayoutVars/>
      </dgm:prSet>
      <dgm:spPr/>
    </dgm:pt>
    <dgm:pt modelId="{EBD77BE2-1EB3-42BD-AD6F-43E6B661E383}" type="pres">
      <dgm:prSet presAssocID="{F193176C-7EEA-4FDC-AFA6-2BB2DBA7D99F}" presName="ThreeNodes_1" presStyleLbl="node1" presStyleIdx="0" presStyleCnt="3">
        <dgm:presLayoutVars>
          <dgm:bulletEnabled val="1"/>
        </dgm:presLayoutVars>
      </dgm:prSet>
      <dgm:spPr/>
    </dgm:pt>
    <dgm:pt modelId="{6A7006A7-D5FD-4B67-BCE0-A8DE0C270250}" type="pres">
      <dgm:prSet presAssocID="{F193176C-7EEA-4FDC-AFA6-2BB2DBA7D99F}" presName="ThreeNodes_2" presStyleLbl="node1" presStyleIdx="1" presStyleCnt="3">
        <dgm:presLayoutVars>
          <dgm:bulletEnabled val="1"/>
        </dgm:presLayoutVars>
      </dgm:prSet>
      <dgm:spPr/>
    </dgm:pt>
    <dgm:pt modelId="{07E61B0D-4492-4889-8CD8-3FD540717571}" type="pres">
      <dgm:prSet presAssocID="{F193176C-7EEA-4FDC-AFA6-2BB2DBA7D99F}" presName="ThreeNodes_3" presStyleLbl="node1" presStyleIdx="2" presStyleCnt="3">
        <dgm:presLayoutVars>
          <dgm:bulletEnabled val="1"/>
        </dgm:presLayoutVars>
      </dgm:prSet>
      <dgm:spPr/>
    </dgm:pt>
    <dgm:pt modelId="{91352A76-E14B-4BEC-B326-D8174B808AEC}" type="pres">
      <dgm:prSet presAssocID="{F193176C-7EEA-4FDC-AFA6-2BB2DBA7D99F}" presName="ThreeConn_1-2" presStyleLbl="fgAccFollowNode1" presStyleIdx="0" presStyleCnt="2">
        <dgm:presLayoutVars>
          <dgm:bulletEnabled val="1"/>
        </dgm:presLayoutVars>
      </dgm:prSet>
      <dgm:spPr/>
    </dgm:pt>
    <dgm:pt modelId="{E97ED91D-40BE-4FCB-AA2E-B1F4A9D115A6}" type="pres">
      <dgm:prSet presAssocID="{F193176C-7EEA-4FDC-AFA6-2BB2DBA7D99F}" presName="ThreeConn_2-3" presStyleLbl="fgAccFollowNode1" presStyleIdx="1" presStyleCnt="2">
        <dgm:presLayoutVars>
          <dgm:bulletEnabled val="1"/>
        </dgm:presLayoutVars>
      </dgm:prSet>
      <dgm:spPr/>
    </dgm:pt>
    <dgm:pt modelId="{C20DD59D-E730-4A22-BD64-67DD1A2B2852}" type="pres">
      <dgm:prSet presAssocID="{F193176C-7EEA-4FDC-AFA6-2BB2DBA7D99F}" presName="ThreeNodes_1_text" presStyleLbl="node1" presStyleIdx="2" presStyleCnt="3">
        <dgm:presLayoutVars>
          <dgm:bulletEnabled val="1"/>
        </dgm:presLayoutVars>
      </dgm:prSet>
      <dgm:spPr/>
    </dgm:pt>
    <dgm:pt modelId="{6DE28DC1-9522-4212-B0FE-FC28A65E3A44}" type="pres">
      <dgm:prSet presAssocID="{F193176C-7EEA-4FDC-AFA6-2BB2DBA7D99F}" presName="ThreeNodes_2_text" presStyleLbl="node1" presStyleIdx="2" presStyleCnt="3">
        <dgm:presLayoutVars>
          <dgm:bulletEnabled val="1"/>
        </dgm:presLayoutVars>
      </dgm:prSet>
      <dgm:spPr/>
    </dgm:pt>
    <dgm:pt modelId="{5323EE63-5A1D-427B-A071-142409185B2B}" type="pres">
      <dgm:prSet presAssocID="{F193176C-7EEA-4FDC-AFA6-2BB2DBA7D99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69D0201-47FC-46F2-AA45-C0CA6F5CDEC5}" type="presOf" srcId="{8EF7B175-0691-4D14-A649-B60AFF216C40}" destId="{6DE28DC1-9522-4212-B0FE-FC28A65E3A44}" srcOrd="1" destOrd="0" presId="urn:microsoft.com/office/officeart/2005/8/layout/vProcess5"/>
    <dgm:cxn modelId="{8D634503-BACD-4EE5-9E34-B2351F0397A2}" type="presOf" srcId="{54252E05-3EDE-48BF-AC23-7C888E72E05E}" destId="{C20DD59D-E730-4A22-BD64-67DD1A2B2852}" srcOrd="1" destOrd="0" presId="urn:microsoft.com/office/officeart/2005/8/layout/vProcess5"/>
    <dgm:cxn modelId="{97463205-2760-444B-9C43-99C156D2934F}" srcId="{F193176C-7EEA-4FDC-AFA6-2BB2DBA7D99F}" destId="{BB1BF6F0-B823-403C-B2C5-BEF4C1669E17}" srcOrd="2" destOrd="0" parTransId="{4D4D4D50-11FA-4E6C-B3B3-31FF84C94514}" sibTransId="{544B0532-4477-484E-A6D9-1D157122692C}"/>
    <dgm:cxn modelId="{0A92231A-13B8-4572-9A3D-978AE80C6CC5}" type="presOf" srcId="{8EF7B175-0691-4D14-A649-B60AFF216C40}" destId="{6A7006A7-D5FD-4B67-BCE0-A8DE0C270250}" srcOrd="0" destOrd="0" presId="urn:microsoft.com/office/officeart/2005/8/layout/vProcess5"/>
    <dgm:cxn modelId="{92CB911C-4947-47FB-965B-94289D386DA9}" srcId="{F193176C-7EEA-4FDC-AFA6-2BB2DBA7D99F}" destId="{54252E05-3EDE-48BF-AC23-7C888E72E05E}" srcOrd="0" destOrd="0" parTransId="{A3AE0E6A-D6BB-4BB3-9747-5EA55E496730}" sibTransId="{5696947C-330B-4196-8C29-0FDA15543D43}"/>
    <dgm:cxn modelId="{804C441D-03B2-49E9-9796-28E795EE023E}" type="presOf" srcId="{54252E05-3EDE-48BF-AC23-7C888E72E05E}" destId="{EBD77BE2-1EB3-42BD-AD6F-43E6B661E383}" srcOrd="0" destOrd="0" presId="urn:microsoft.com/office/officeart/2005/8/layout/vProcess5"/>
    <dgm:cxn modelId="{89C94729-CB6B-4858-8A40-88271E910E93}" type="presOf" srcId="{F193176C-7EEA-4FDC-AFA6-2BB2DBA7D99F}" destId="{AF316E0E-A08C-42FB-A3F3-D645E12BA855}" srcOrd="0" destOrd="0" presId="urn:microsoft.com/office/officeart/2005/8/layout/vProcess5"/>
    <dgm:cxn modelId="{682A474E-5F72-42A6-AC27-27EFE036ED80}" srcId="{F193176C-7EEA-4FDC-AFA6-2BB2DBA7D99F}" destId="{8EF7B175-0691-4D14-A649-B60AFF216C40}" srcOrd="1" destOrd="0" parTransId="{30B35C85-37FA-4F5A-86A1-7471AF7958A3}" sibTransId="{8B99CA52-D700-4B8D-B715-78D55638C2C8}"/>
    <dgm:cxn modelId="{92A15FCA-BFA4-45BF-BAD0-15452683F51E}" type="presOf" srcId="{BB1BF6F0-B823-403C-B2C5-BEF4C1669E17}" destId="{07E61B0D-4492-4889-8CD8-3FD540717571}" srcOrd="0" destOrd="0" presId="urn:microsoft.com/office/officeart/2005/8/layout/vProcess5"/>
    <dgm:cxn modelId="{891BD6D3-C483-4DCC-BDA9-6F7C5DFDDC03}" type="presOf" srcId="{5696947C-330B-4196-8C29-0FDA15543D43}" destId="{91352A76-E14B-4BEC-B326-D8174B808AEC}" srcOrd="0" destOrd="0" presId="urn:microsoft.com/office/officeart/2005/8/layout/vProcess5"/>
    <dgm:cxn modelId="{5A4262EC-E998-4CA0-BB0D-9018835D97DC}" type="presOf" srcId="{BB1BF6F0-B823-403C-B2C5-BEF4C1669E17}" destId="{5323EE63-5A1D-427B-A071-142409185B2B}" srcOrd="1" destOrd="0" presId="urn:microsoft.com/office/officeart/2005/8/layout/vProcess5"/>
    <dgm:cxn modelId="{C0FD37F1-08AC-4258-A508-709F0D9DAD9D}" type="presOf" srcId="{8B99CA52-D700-4B8D-B715-78D55638C2C8}" destId="{E97ED91D-40BE-4FCB-AA2E-B1F4A9D115A6}" srcOrd="0" destOrd="0" presId="urn:microsoft.com/office/officeart/2005/8/layout/vProcess5"/>
    <dgm:cxn modelId="{7EF0CD7E-7CE5-44CF-82F4-4CD97A003989}" type="presParOf" srcId="{AF316E0E-A08C-42FB-A3F3-D645E12BA855}" destId="{A8AFCA4B-9358-4D3C-8587-F251A5EA4516}" srcOrd="0" destOrd="0" presId="urn:microsoft.com/office/officeart/2005/8/layout/vProcess5"/>
    <dgm:cxn modelId="{0146257C-1070-4847-B24B-881350DE5BD1}" type="presParOf" srcId="{AF316E0E-A08C-42FB-A3F3-D645E12BA855}" destId="{EBD77BE2-1EB3-42BD-AD6F-43E6B661E383}" srcOrd="1" destOrd="0" presId="urn:microsoft.com/office/officeart/2005/8/layout/vProcess5"/>
    <dgm:cxn modelId="{55346C60-FCEE-43F5-BF1C-C61AF458F857}" type="presParOf" srcId="{AF316E0E-A08C-42FB-A3F3-D645E12BA855}" destId="{6A7006A7-D5FD-4B67-BCE0-A8DE0C270250}" srcOrd="2" destOrd="0" presId="urn:microsoft.com/office/officeart/2005/8/layout/vProcess5"/>
    <dgm:cxn modelId="{477DE1CE-06AE-4092-9CED-BEE7CF3EA08F}" type="presParOf" srcId="{AF316E0E-A08C-42FB-A3F3-D645E12BA855}" destId="{07E61B0D-4492-4889-8CD8-3FD540717571}" srcOrd="3" destOrd="0" presId="urn:microsoft.com/office/officeart/2005/8/layout/vProcess5"/>
    <dgm:cxn modelId="{C7834A41-4D2E-4EAA-B0E9-BBFA411F1E75}" type="presParOf" srcId="{AF316E0E-A08C-42FB-A3F3-D645E12BA855}" destId="{91352A76-E14B-4BEC-B326-D8174B808AEC}" srcOrd="4" destOrd="0" presId="urn:microsoft.com/office/officeart/2005/8/layout/vProcess5"/>
    <dgm:cxn modelId="{FC3F4E86-A4C5-4659-8A6C-C82E7A558998}" type="presParOf" srcId="{AF316E0E-A08C-42FB-A3F3-D645E12BA855}" destId="{E97ED91D-40BE-4FCB-AA2E-B1F4A9D115A6}" srcOrd="5" destOrd="0" presId="urn:microsoft.com/office/officeart/2005/8/layout/vProcess5"/>
    <dgm:cxn modelId="{44D15DC2-8826-4BC0-BC01-0E14F2996E12}" type="presParOf" srcId="{AF316E0E-A08C-42FB-A3F3-D645E12BA855}" destId="{C20DD59D-E730-4A22-BD64-67DD1A2B2852}" srcOrd="6" destOrd="0" presId="urn:microsoft.com/office/officeart/2005/8/layout/vProcess5"/>
    <dgm:cxn modelId="{FA3AEF47-C4E4-4C9D-9B8B-84BCD46F5473}" type="presParOf" srcId="{AF316E0E-A08C-42FB-A3F3-D645E12BA855}" destId="{6DE28DC1-9522-4212-B0FE-FC28A65E3A44}" srcOrd="7" destOrd="0" presId="urn:microsoft.com/office/officeart/2005/8/layout/vProcess5"/>
    <dgm:cxn modelId="{059B28F7-DD41-4B76-B0F7-B973A9EF1BB7}" type="presParOf" srcId="{AF316E0E-A08C-42FB-A3F3-D645E12BA855}" destId="{5323EE63-5A1D-427B-A071-142409185B2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3B1EB7-9107-4BCD-B2F4-DBF130DD0136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AD5F113-49D0-4C69-8972-9E5663A5759D}">
      <dgm:prSet phldrT="[Text]"/>
      <dgm:spPr/>
      <dgm:t>
        <a:bodyPr/>
        <a:lstStyle/>
        <a:p>
          <a:endParaRPr lang="en-US" dirty="0">
            <a:latin typeface="Centaur" pitchFamily="18" charset="0"/>
          </a:endParaRPr>
        </a:p>
        <a:p>
          <a:endParaRPr lang="en-US" dirty="0">
            <a:latin typeface="Centaur" pitchFamily="18" charset="0"/>
          </a:endParaRPr>
        </a:p>
        <a:p>
          <a:endParaRPr lang="en-US" dirty="0">
            <a:latin typeface="Centaur" pitchFamily="18" charset="0"/>
          </a:endParaRPr>
        </a:p>
      </dgm:t>
    </dgm:pt>
    <dgm:pt modelId="{38F53ED6-CF72-4AA9-A221-A0811BF0035C}" type="parTrans" cxnId="{8E9F64DB-8E97-42F4-A12B-A164964FCCD5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9EC9A7AC-38BC-43BB-A9F6-A607A2B2D6FA}" type="sibTrans" cxnId="{8E9F64DB-8E97-42F4-A12B-A164964FCCD5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1BF4F60E-D731-496E-A0A0-45DF98B13044}" type="pres">
      <dgm:prSet presAssocID="{893B1EB7-9107-4BCD-B2F4-DBF130DD0136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27A5562C-ABBF-43D9-B96C-DFD346EFBCA9}" type="pres">
      <dgm:prSet presAssocID="{893B1EB7-9107-4BCD-B2F4-DBF130DD0136}" presName="Background" presStyleLbl="bgImgPlace1" presStyleIdx="0" presStyleCnt="1"/>
      <dgm:spPr>
        <a:noFill/>
        <a:ln>
          <a:solidFill>
            <a:schemeClr val="accent2"/>
          </a:solidFill>
        </a:ln>
      </dgm:spPr>
    </dgm:pt>
    <dgm:pt modelId="{9D7D2421-39D5-48C8-99C1-A2E30CDF59EF}" type="pres">
      <dgm:prSet presAssocID="{893B1EB7-9107-4BCD-B2F4-DBF130DD0136}" presName="ParentText1" presStyleLbl="revTx" presStyleIdx="0" presStyleCnt="2" custScaleY="130331" custLinFactNeighborX="-2377" custLinFactNeighborY="10522">
        <dgm:presLayoutVars>
          <dgm:chMax val="0"/>
          <dgm:chPref val="0"/>
          <dgm:bulletEnabled val="1"/>
        </dgm:presLayoutVars>
      </dgm:prSet>
      <dgm:spPr/>
    </dgm:pt>
    <dgm:pt modelId="{0CBC7252-83DD-46AB-8463-5B256FEF83EF}" type="pres">
      <dgm:prSet presAssocID="{893B1EB7-9107-4BCD-B2F4-DBF130DD0136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2730F378-74B2-4231-8730-F061C00303A3}" type="pres">
      <dgm:prSet presAssocID="{893B1EB7-9107-4BCD-B2F4-DBF130DD0136}" presName="Plus" presStyleLbl="alignNode1" presStyleIdx="0" presStyleCnt="2"/>
      <dgm:spPr/>
    </dgm:pt>
    <dgm:pt modelId="{7802CE7F-7668-4C86-8AE1-62022D8E90C5}" type="pres">
      <dgm:prSet presAssocID="{893B1EB7-9107-4BCD-B2F4-DBF130DD0136}" presName="Minus" presStyleLbl="alignNode1" presStyleIdx="1" presStyleCnt="2"/>
      <dgm:spPr/>
    </dgm:pt>
    <dgm:pt modelId="{E42B03A5-8F05-490F-AE62-0F05C6F1DA15}" type="pres">
      <dgm:prSet presAssocID="{893B1EB7-9107-4BCD-B2F4-DBF130DD0136}" presName="Divider" presStyleLbl="parChTrans1D1" presStyleIdx="0" presStyleCnt="1"/>
      <dgm:spPr/>
    </dgm:pt>
  </dgm:ptLst>
  <dgm:cxnLst>
    <dgm:cxn modelId="{3631EE37-9875-4DF0-B3DE-0F4565F0A9FD}" type="presOf" srcId="{DAD5F113-49D0-4C69-8972-9E5663A5759D}" destId="{9D7D2421-39D5-48C8-99C1-A2E30CDF59EF}" srcOrd="0" destOrd="0" presId="urn:microsoft.com/office/officeart/2009/3/layout/PlusandMinus"/>
    <dgm:cxn modelId="{8E9F64DB-8E97-42F4-A12B-A164964FCCD5}" srcId="{893B1EB7-9107-4BCD-B2F4-DBF130DD0136}" destId="{DAD5F113-49D0-4C69-8972-9E5663A5759D}" srcOrd="0" destOrd="0" parTransId="{38F53ED6-CF72-4AA9-A221-A0811BF0035C}" sibTransId="{9EC9A7AC-38BC-43BB-A9F6-A607A2B2D6FA}"/>
    <dgm:cxn modelId="{8FC778FE-3190-49F6-8A78-C2E4838C0A45}" type="presOf" srcId="{893B1EB7-9107-4BCD-B2F4-DBF130DD0136}" destId="{1BF4F60E-D731-496E-A0A0-45DF98B13044}" srcOrd="0" destOrd="0" presId="urn:microsoft.com/office/officeart/2009/3/layout/PlusandMinus"/>
    <dgm:cxn modelId="{992F3054-F6AB-48F3-80EC-144D756EBEAA}" type="presParOf" srcId="{1BF4F60E-D731-496E-A0A0-45DF98B13044}" destId="{27A5562C-ABBF-43D9-B96C-DFD346EFBCA9}" srcOrd="0" destOrd="0" presId="urn:microsoft.com/office/officeart/2009/3/layout/PlusandMinus"/>
    <dgm:cxn modelId="{CBE19AF7-F97D-4DCD-9B71-A0D8C9CBAA67}" type="presParOf" srcId="{1BF4F60E-D731-496E-A0A0-45DF98B13044}" destId="{9D7D2421-39D5-48C8-99C1-A2E30CDF59EF}" srcOrd="1" destOrd="0" presId="urn:microsoft.com/office/officeart/2009/3/layout/PlusandMinus"/>
    <dgm:cxn modelId="{56C7B71B-1B99-48EE-95F8-3C7738648F92}" type="presParOf" srcId="{1BF4F60E-D731-496E-A0A0-45DF98B13044}" destId="{0CBC7252-83DD-46AB-8463-5B256FEF83EF}" srcOrd="2" destOrd="0" presId="urn:microsoft.com/office/officeart/2009/3/layout/PlusandMinus"/>
    <dgm:cxn modelId="{A3C5A9F3-8650-46B4-9ECC-8C5D3F61201E}" type="presParOf" srcId="{1BF4F60E-D731-496E-A0A0-45DF98B13044}" destId="{2730F378-74B2-4231-8730-F061C00303A3}" srcOrd="3" destOrd="0" presId="urn:microsoft.com/office/officeart/2009/3/layout/PlusandMinus"/>
    <dgm:cxn modelId="{2B7DF82E-898A-443E-92D8-93F8E79C5B05}" type="presParOf" srcId="{1BF4F60E-D731-496E-A0A0-45DF98B13044}" destId="{7802CE7F-7668-4C86-8AE1-62022D8E90C5}" srcOrd="4" destOrd="0" presId="urn:microsoft.com/office/officeart/2009/3/layout/PlusandMinus"/>
    <dgm:cxn modelId="{C63C6F25-8AD3-4487-9058-276858B2D393}" type="presParOf" srcId="{1BF4F60E-D731-496E-A0A0-45DF98B13044}" destId="{E42B03A5-8F05-490F-AE62-0F05C6F1DA15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50A895-AB70-490C-BC2E-13E60197C052}" type="doc">
      <dgm:prSet loTypeId="urn:microsoft.com/office/officeart/2005/8/layout/process4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AF2A8C99-95BA-47AC-A592-B3C518D03A4E}">
      <dgm:prSet phldrT="[Text]"/>
      <dgm:spPr/>
      <dgm:t>
        <a:bodyPr/>
        <a:lstStyle/>
        <a:p>
          <a:endParaRPr lang="en-US" dirty="0"/>
        </a:p>
      </dgm:t>
    </dgm:pt>
    <dgm:pt modelId="{8815661D-EDFA-4C18-93EB-B17858620043}" type="parTrans" cxnId="{912B61E4-4F95-4715-836E-721B2FEB846C}">
      <dgm:prSet/>
      <dgm:spPr/>
      <dgm:t>
        <a:bodyPr/>
        <a:lstStyle/>
        <a:p>
          <a:endParaRPr lang="en-US"/>
        </a:p>
      </dgm:t>
    </dgm:pt>
    <dgm:pt modelId="{906CC7F4-3F29-440D-B513-7134F620EF72}" type="sibTrans" cxnId="{912B61E4-4F95-4715-836E-721B2FEB846C}">
      <dgm:prSet/>
      <dgm:spPr/>
      <dgm:t>
        <a:bodyPr/>
        <a:lstStyle/>
        <a:p>
          <a:endParaRPr lang="en-US"/>
        </a:p>
      </dgm:t>
    </dgm:pt>
    <dgm:pt modelId="{A0D4AAC1-443A-4799-8D60-78F56D4D299E}">
      <dgm:prSet phldrT="[Text]"/>
      <dgm:spPr/>
      <dgm:t>
        <a:bodyPr/>
        <a:lstStyle/>
        <a:p>
          <a:endParaRPr lang="en-US" dirty="0"/>
        </a:p>
      </dgm:t>
    </dgm:pt>
    <dgm:pt modelId="{22493752-4142-464A-A29D-7D6D82039BA9}" type="parTrans" cxnId="{22383785-0663-4C05-92D4-EEE4B23B32D3}">
      <dgm:prSet/>
      <dgm:spPr/>
      <dgm:t>
        <a:bodyPr/>
        <a:lstStyle/>
        <a:p>
          <a:endParaRPr lang="en-US"/>
        </a:p>
      </dgm:t>
    </dgm:pt>
    <dgm:pt modelId="{A6AFE2DD-87B6-41BA-A89F-0A73ADB3C55B}" type="sibTrans" cxnId="{22383785-0663-4C05-92D4-EEE4B23B32D3}">
      <dgm:prSet/>
      <dgm:spPr/>
      <dgm:t>
        <a:bodyPr/>
        <a:lstStyle/>
        <a:p>
          <a:endParaRPr lang="en-US"/>
        </a:p>
      </dgm:t>
    </dgm:pt>
    <dgm:pt modelId="{378E72F7-BBCA-4611-AD24-C9269A28812A}">
      <dgm:prSet phldrT="[Text]"/>
      <dgm:spPr/>
      <dgm:t>
        <a:bodyPr/>
        <a:lstStyle/>
        <a:p>
          <a:endParaRPr lang="en-US" dirty="0"/>
        </a:p>
      </dgm:t>
    </dgm:pt>
    <dgm:pt modelId="{411D17D0-DFC7-4EC8-9A0A-2E43953E1BB5}" type="parTrans" cxnId="{F0EE1CB3-DFF7-4E11-8709-881A15A31228}">
      <dgm:prSet/>
      <dgm:spPr/>
      <dgm:t>
        <a:bodyPr/>
        <a:lstStyle/>
        <a:p>
          <a:endParaRPr lang="en-US"/>
        </a:p>
      </dgm:t>
    </dgm:pt>
    <dgm:pt modelId="{04A935D0-B1C5-409C-9C43-0CDECA7FB441}" type="sibTrans" cxnId="{F0EE1CB3-DFF7-4E11-8709-881A15A31228}">
      <dgm:prSet/>
      <dgm:spPr/>
      <dgm:t>
        <a:bodyPr/>
        <a:lstStyle/>
        <a:p>
          <a:endParaRPr lang="en-US"/>
        </a:p>
      </dgm:t>
    </dgm:pt>
    <dgm:pt modelId="{2E0651E3-E881-44A1-A1B2-DCE9FFF3A90D}">
      <dgm:prSet phldrT="[Text]"/>
      <dgm:spPr/>
      <dgm:t>
        <a:bodyPr/>
        <a:lstStyle/>
        <a:p>
          <a:endParaRPr lang="en-US" dirty="0"/>
        </a:p>
      </dgm:t>
    </dgm:pt>
    <dgm:pt modelId="{6885E4FE-F8B8-4351-8EC3-493ED40D7CC3}" type="parTrans" cxnId="{F6FB8B6F-3E7E-4968-9FEA-23A4FCA09A6E}">
      <dgm:prSet/>
      <dgm:spPr/>
      <dgm:t>
        <a:bodyPr/>
        <a:lstStyle/>
        <a:p>
          <a:endParaRPr lang="en-US"/>
        </a:p>
      </dgm:t>
    </dgm:pt>
    <dgm:pt modelId="{136DCBBA-AB4E-4CED-9B35-117FA932BF51}" type="sibTrans" cxnId="{F6FB8B6F-3E7E-4968-9FEA-23A4FCA09A6E}">
      <dgm:prSet/>
      <dgm:spPr/>
      <dgm:t>
        <a:bodyPr/>
        <a:lstStyle/>
        <a:p>
          <a:endParaRPr lang="en-US"/>
        </a:p>
      </dgm:t>
    </dgm:pt>
    <dgm:pt modelId="{0DADBFAC-8E44-4D23-A33E-1E88BD2C72F9}" type="pres">
      <dgm:prSet presAssocID="{3C50A895-AB70-490C-BC2E-13E60197C052}" presName="Name0" presStyleCnt="0">
        <dgm:presLayoutVars>
          <dgm:dir/>
          <dgm:animLvl val="lvl"/>
          <dgm:resizeHandles val="exact"/>
        </dgm:presLayoutVars>
      </dgm:prSet>
      <dgm:spPr/>
    </dgm:pt>
    <dgm:pt modelId="{B1597E5D-5056-497D-A3B0-B9A1E0BA03C5}" type="pres">
      <dgm:prSet presAssocID="{378E72F7-BBCA-4611-AD24-C9269A28812A}" presName="boxAndChildren" presStyleCnt="0"/>
      <dgm:spPr/>
    </dgm:pt>
    <dgm:pt modelId="{88DF76B9-B6FA-4386-974D-B0BBAB3CB05F}" type="pres">
      <dgm:prSet presAssocID="{378E72F7-BBCA-4611-AD24-C9269A28812A}" presName="parentTextBox" presStyleLbl="node1" presStyleIdx="0" presStyleCnt="2"/>
      <dgm:spPr/>
    </dgm:pt>
    <dgm:pt modelId="{A651A7B9-A4A5-41F0-A9F6-166D5F29A7F3}" type="pres">
      <dgm:prSet presAssocID="{378E72F7-BBCA-4611-AD24-C9269A28812A}" presName="entireBox" presStyleLbl="node1" presStyleIdx="0" presStyleCnt="2" custScaleY="46882"/>
      <dgm:spPr/>
    </dgm:pt>
    <dgm:pt modelId="{7CCA9A4D-94C2-4E74-A41D-F434F3622217}" type="pres">
      <dgm:prSet presAssocID="{378E72F7-BBCA-4611-AD24-C9269A28812A}" presName="descendantBox" presStyleCnt="0"/>
      <dgm:spPr/>
    </dgm:pt>
    <dgm:pt modelId="{F908D286-7C59-4916-8FDF-29FADB0B4515}" type="pres">
      <dgm:prSet presAssocID="{2E0651E3-E881-44A1-A1B2-DCE9FFF3A90D}" presName="childTextBox" presStyleLbl="fgAccFollowNode1" presStyleIdx="0" presStyleCnt="2" custScaleY="111323">
        <dgm:presLayoutVars>
          <dgm:bulletEnabled val="1"/>
        </dgm:presLayoutVars>
      </dgm:prSet>
      <dgm:spPr/>
    </dgm:pt>
    <dgm:pt modelId="{9469F4FC-1FAF-4C62-B799-DAF91AE10FD9}" type="pres">
      <dgm:prSet presAssocID="{906CC7F4-3F29-440D-B513-7134F620EF72}" presName="sp" presStyleCnt="0"/>
      <dgm:spPr/>
    </dgm:pt>
    <dgm:pt modelId="{C94AE36C-FAEE-4DA1-92C5-B8527EF8A2B2}" type="pres">
      <dgm:prSet presAssocID="{AF2A8C99-95BA-47AC-A592-B3C518D03A4E}" presName="arrowAndChildren" presStyleCnt="0"/>
      <dgm:spPr/>
    </dgm:pt>
    <dgm:pt modelId="{171F97DF-87E0-46F8-8111-FFFBDCB6EF76}" type="pres">
      <dgm:prSet presAssocID="{AF2A8C99-95BA-47AC-A592-B3C518D03A4E}" presName="parentTextArrow" presStyleLbl="node1" presStyleIdx="0" presStyleCnt="2"/>
      <dgm:spPr/>
    </dgm:pt>
    <dgm:pt modelId="{A7844793-D482-445A-BDC9-A5A884A84705}" type="pres">
      <dgm:prSet presAssocID="{AF2A8C99-95BA-47AC-A592-B3C518D03A4E}" presName="arrow" presStyleLbl="node1" presStyleIdx="1" presStyleCnt="2" custScaleY="71669"/>
      <dgm:spPr/>
    </dgm:pt>
    <dgm:pt modelId="{F6E70B45-1DD9-4CA3-82CC-664ACC130DC2}" type="pres">
      <dgm:prSet presAssocID="{AF2A8C99-95BA-47AC-A592-B3C518D03A4E}" presName="descendantArrow" presStyleCnt="0"/>
      <dgm:spPr/>
    </dgm:pt>
    <dgm:pt modelId="{6820BAF9-2264-446D-AA87-DC2AC56068F0}" type="pres">
      <dgm:prSet presAssocID="{A0D4AAC1-443A-4799-8D60-78F56D4D299E}" presName="childTextArrow" presStyleLbl="fgAccFollowNode1" presStyleIdx="1" presStyleCnt="2" custScaleY="109967" custLinFactNeighborY="-15522">
        <dgm:presLayoutVars>
          <dgm:bulletEnabled val="1"/>
        </dgm:presLayoutVars>
      </dgm:prSet>
      <dgm:spPr/>
    </dgm:pt>
  </dgm:ptLst>
  <dgm:cxnLst>
    <dgm:cxn modelId="{02FB0C3A-81EE-4BD5-936B-864397CBA20C}" type="presOf" srcId="{3C50A895-AB70-490C-BC2E-13E60197C052}" destId="{0DADBFAC-8E44-4D23-A33E-1E88BD2C72F9}" srcOrd="0" destOrd="0" presId="urn:microsoft.com/office/officeart/2005/8/layout/process4"/>
    <dgm:cxn modelId="{F5CC413B-BAAD-4202-ABF0-D424E12B56FC}" type="presOf" srcId="{AF2A8C99-95BA-47AC-A592-B3C518D03A4E}" destId="{171F97DF-87E0-46F8-8111-FFFBDCB6EF76}" srcOrd="0" destOrd="0" presId="urn:microsoft.com/office/officeart/2005/8/layout/process4"/>
    <dgm:cxn modelId="{F6FB8B6F-3E7E-4968-9FEA-23A4FCA09A6E}" srcId="{378E72F7-BBCA-4611-AD24-C9269A28812A}" destId="{2E0651E3-E881-44A1-A1B2-DCE9FFF3A90D}" srcOrd="0" destOrd="0" parTransId="{6885E4FE-F8B8-4351-8EC3-493ED40D7CC3}" sibTransId="{136DCBBA-AB4E-4CED-9B35-117FA932BF51}"/>
    <dgm:cxn modelId="{22383785-0663-4C05-92D4-EEE4B23B32D3}" srcId="{AF2A8C99-95BA-47AC-A592-B3C518D03A4E}" destId="{A0D4AAC1-443A-4799-8D60-78F56D4D299E}" srcOrd="0" destOrd="0" parTransId="{22493752-4142-464A-A29D-7D6D82039BA9}" sibTransId="{A6AFE2DD-87B6-41BA-A89F-0A73ADB3C55B}"/>
    <dgm:cxn modelId="{FC195F92-928A-475E-ABAC-877122054A48}" type="presOf" srcId="{2E0651E3-E881-44A1-A1B2-DCE9FFF3A90D}" destId="{F908D286-7C59-4916-8FDF-29FADB0B4515}" srcOrd="0" destOrd="0" presId="urn:microsoft.com/office/officeart/2005/8/layout/process4"/>
    <dgm:cxn modelId="{F0EE1CB3-DFF7-4E11-8709-881A15A31228}" srcId="{3C50A895-AB70-490C-BC2E-13E60197C052}" destId="{378E72F7-BBCA-4611-AD24-C9269A28812A}" srcOrd="1" destOrd="0" parTransId="{411D17D0-DFC7-4EC8-9A0A-2E43953E1BB5}" sibTransId="{04A935D0-B1C5-409C-9C43-0CDECA7FB441}"/>
    <dgm:cxn modelId="{E722DAC7-DC3E-48FD-ADA8-BBC5A0307377}" type="presOf" srcId="{378E72F7-BBCA-4611-AD24-C9269A28812A}" destId="{88DF76B9-B6FA-4386-974D-B0BBAB3CB05F}" srcOrd="0" destOrd="0" presId="urn:microsoft.com/office/officeart/2005/8/layout/process4"/>
    <dgm:cxn modelId="{5B5458D0-1818-43A3-91A2-90FD8B10CF3C}" type="presOf" srcId="{A0D4AAC1-443A-4799-8D60-78F56D4D299E}" destId="{6820BAF9-2264-446D-AA87-DC2AC56068F0}" srcOrd="0" destOrd="0" presId="urn:microsoft.com/office/officeart/2005/8/layout/process4"/>
    <dgm:cxn modelId="{32B8A6E1-5AA2-411C-8929-386593C94769}" type="presOf" srcId="{378E72F7-BBCA-4611-AD24-C9269A28812A}" destId="{A651A7B9-A4A5-41F0-A9F6-166D5F29A7F3}" srcOrd="1" destOrd="0" presId="urn:microsoft.com/office/officeart/2005/8/layout/process4"/>
    <dgm:cxn modelId="{912B61E4-4F95-4715-836E-721B2FEB846C}" srcId="{3C50A895-AB70-490C-BC2E-13E60197C052}" destId="{AF2A8C99-95BA-47AC-A592-B3C518D03A4E}" srcOrd="0" destOrd="0" parTransId="{8815661D-EDFA-4C18-93EB-B17858620043}" sibTransId="{906CC7F4-3F29-440D-B513-7134F620EF72}"/>
    <dgm:cxn modelId="{24D5A8F1-5D20-46E1-9279-08E81B9B0282}" type="presOf" srcId="{AF2A8C99-95BA-47AC-A592-B3C518D03A4E}" destId="{A7844793-D482-445A-BDC9-A5A884A84705}" srcOrd="1" destOrd="0" presId="urn:microsoft.com/office/officeart/2005/8/layout/process4"/>
    <dgm:cxn modelId="{320C1944-02D1-48B3-B04B-3A8595CC492F}" type="presParOf" srcId="{0DADBFAC-8E44-4D23-A33E-1E88BD2C72F9}" destId="{B1597E5D-5056-497D-A3B0-B9A1E0BA03C5}" srcOrd="0" destOrd="0" presId="urn:microsoft.com/office/officeart/2005/8/layout/process4"/>
    <dgm:cxn modelId="{364B2416-F8FC-469A-A0CA-3A3ADBCCD5B2}" type="presParOf" srcId="{B1597E5D-5056-497D-A3B0-B9A1E0BA03C5}" destId="{88DF76B9-B6FA-4386-974D-B0BBAB3CB05F}" srcOrd="0" destOrd="0" presId="urn:microsoft.com/office/officeart/2005/8/layout/process4"/>
    <dgm:cxn modelId="{F82D6BDC-A9FE-4514-9094-7AAA8131024A}" type="presParOf" srcId="{B1597E5D-5056-497D-A3B0-B9A1E0BA03C5}" destId="{A651A7B9-A4A5-41F0-A9F6-166D5F29A7F3}" srcOrd="1" destOrd="0" presId="urn:microsoft.com/office/officeart/2005/8/layout/process4"/>
    <dgm:cxn modelId="{940DEE0E-D5BD-4936-8341-31029B84853A}" type="presParOf" srcId="{B1597E5D-5056-497D-A3B0-B9A1E0BA03C5}" destId="{7CCA9A4D-94C2-4E74-A41D-F434F3622217}" srcOrd="2" destOrd="0" presId="urn:microsoft.com/office/officeart/2005/8/layout/process4"/>
    <dgm:cxn modelId="{9FCF3F0E-2F8B-49C0-8DF4-EB5F82BE6DF2}" type="presParOf" srcId="{7CCA9A4D-94C2-4E74-A41D-F434F3622217}" destId="{F908D286-7C59-4916-8FDF-29FADB0B4515}" srcOrd="0" destOrd="0" presId="urn:microsoft.com/office/officeart/2005/8/layout/process4"/>
    <dgm:cxn modelId="{51332E9F-081E-44CA-A758-AD3BF8BFB734}" type="presParOf" srcId="{0DADBFAC-8E44-4D23-A33E-1E88BD2C72F9}" destId="{9469F4FC-1FAF-4C62-B799-DAF91AE10FD9}" srcOrd="1" destOrd="0" presId="urn:microsoft.com/office/officeart/2005/8/layout/process4"/>
    <dgm:cxn modelId="{9E8746D9-582F-4EDD-81B8-3D600BE9DC35}" type="presParOf" srcId="{0DADBFAC-8E44-4D23-A33E-1E88BD2C72F9}" destId="{C94AE36C-FAEE-4DA1-92C5-B8527EF8A2B2}" srcOrd="2" destOrd="0" presId="urn:microsoft.com/office/officeart/2005/8/layout/process4"/>
    <dgm:cxn modelId="{A78A4314-E578-481F-AEB8-1C09B817BAD0}" type="presParOf" srcId="{C94AE36C-FAEE-4DA1-92C5-B8527EF8A2B2}" destId="{171F97DF-87E0-46F8-8111-FFFBDCB6EF76}" srcOrd="0" destOrd="0" presId="urn:microsoft.com/office/officeart/2005/8/layout/process4"/>
    <dgm:cxn modelId="{292AF3FB-8512-462E-B239-986B750D2941}" type="presParOf" srcId="{C94AE36C-FAEE-4DA1-92C5-B8527EF8A2B2}" destId="{A7844793-D482-445A-BDC9-A5A884A84705}" srcOrd="1" destOrd="0" presId="urn:microsoft.com/office/officeart/2005/8/layout/process4"/>
    <dgm:cxn modelId="{5413C631-C8B7-4E91-AC26-DBD7677F80BA}" type="presParOf" srcId="{C94AE36C-FAEE-4DA1-92C5-B8527EF8A2B2}" destId="{F6E70B45-1DD9-4CA3-82CC-664ACC130DC2}" srcOrd="2" destOrd="0" presId="urn:microsoft.com/office/officeart/2005/8/layout/process4"/>
    <dgm:cxn modelId="{74C50BEB-A90A-4EEE-8225-29DEBBD83FA9}" type="presParOf" srcId="{F6E70B45-1DD9-4CA3-82CC-664ACC130DC2}" destId="{6820BAF9-2264-446D-AA87-DC2AC56068F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40EBBB-4DDE-4C0D-80D8-8F61764DFD8B}" type="doc">
      <dgm:prSet loTypeId="urn:microsoft.com/office/officeart/2005/8/layout/equation1" loCatId="process" qsTypeId="urn:microsoft.com/office/officeart/2005/8/quickstyle/simple1" qsCatId="simple" csTypeId="urn:microsoft.com/office/officeart/2005/8/colors/accent4_1" csCatId="accent4" phldr="1"/>
      <dgm:spPr/>
    </dgm:pt>
    <dgm:pt modelId="{ABF15023-476E-4FEB-8C00-3FA7DC59BE82}">
      <dgm:prSet phldrT="[Text]"/>
      <dgm:spPr/>
      <dgm:t>
        <a:bodyPr/>
        <a:lstStyle/>
        <a:p>
          <a:endParaRPr lang="en-US" dirty="0"/>
        </a:p>
      </dgm:t>
    </dgm:pt>
    <dgm:pt modelId="{2E9CE513-960E-4F87-B293-7B1B1479EF10}" type="parTrans" cxnId="{B7BD7A33-4E68-44EB-AE42-56244260CD89}">
      <dgm:prSet/>
      <dgm:spPr/>
      <dgm:t>
        <a:bodyPr/>
        <a:lstStyle/>
        <a:p>
          <a:endParaRPr lang="en-US"/>
        </a:p>
      </dgm:t>
    </dgm:pt>
    <dgm:pt modelId="{33236D25-E7EA-4F30-8E6A-02963DED4F4E}" type="sibTrans" cxnId="{B7BD7A33-4E68-44EB-AE42-56244260CD89}">
      <dgm:prSet/>
      <dgm:spPr/>
      <dgm:t>
        <a:bodyPr/>
        <a:lstStyle/>
        <a:p>
          <a:endParaRPr lang="en-US"/>
        </a:p>
      </dgm:t>
    </dgm:pt>
    <dgm:pt modelId="{C7508338-6D4B-4042-914A-F567B64553C9}">
      <dgm:prSet phldrT="[Text]"/>
      <dgm:spPr/>
      <dgm:t>
        <a:bodyPr/>
        <a:lstStyle/>
        <a:p>
          <a:endParaRPr lang="en-US" dirty="0"/>
        </a:p>
      </dgm:t>
    </dgm:pt>
    <dgm:pt modelId="{28E74BEF-4D99-4C9C-9E47-D82CF57F3CF3}" type="parTrans" cxnId="{482B8960-DE6D-4B99-A114-5AB90434E87E}">
      <dgm:prSet/>
      <dgm:spPr/>
      <dgm:t>
        <a:bodyPr/>
        <a:lstStyle/>
        <a:p>
          <a:endParaRPr lang="en-US"/>
        </a:p>
      </dgm:t>
    </dgm:pt>
    <dgm:pt modelId="{EAFE0E98-9ADB-42C7-AA63-E94C730115A5}" type="sibTrans" cxnId="{482B8960-DE6D-4B99-A114-5AB90434E87E}">
      <dgm:prSet/>
      <dgm:spPr/>
      <dgm:t>
        <a:bodyPr/>
        <a:lstStyle/>
        <a:p>
          <a:endParaRPr lang="en-US"/>
        </a:p>
      </dgm:t>
    </dgm:pt>
    <dgm:pt modelId="{48395AB0-5165-42BB-BACC-2CF5CB821AF3}">
      <dgm:prSet phldrT="[Text]"/>
      <dgm:spPr/>
      <dgm:t>
        <a:bodyPr/>
        <a:lstStyle/>
        <a:p>
          <a:endParaRPr lang="en-US" dirty="0"/>
        </a:p>
      </dgm:t>
    </dgm:pt>
    <dgm:pt modelId="{8F07BEC5-B314-4BF4-8616-2BBD4132A95D}" type="parTrans" cxnId="{D4694937-90DA-497A-8BBD-7A5490855BEC}">
      <dgm:prSet/>
      <dgm:spPr/>
      <dgm:t>
        <a:bodyPr/>
        <a:lstStyle/>
        <a:p>
          <a:endParaRPr lang="en-US"/>
        </a:p>
      </dgm:t>
    </dgm:pt>
    <dgm:pt modelId="{135F18F1-F063-4CCA-A192-CC4809FEEEF8}" type="sibTrans" cxnId="{D4694937-90DA-497A-8BBD-7A5490855BEC}">
      <dgm:prSet/>
      <dgm:spPr/>
      <dgm:t>
        <a:bodyPr/>
        <a:lstStyle/>
        <a:p>
          <a:endParaRPr lang="en-US"/>
        </a:p>
      </dgm:t>
    </dgm:pt>
    <dgm:pt modelId="{E2D947D8-C383-46EF-AE64-B1277DBBF6CF}" type="pres">
      <dgm:prSet presAssocID="{2B40EBBB-4DDE-4C0D-80D8-8F61764DFD8B}" presName="linearFlow" presStyleCnt="0">
        <dgm:presLayoutVars>
          <dgm:dir/>
          <dgm:resizeHandles val="exact"/>
        </dgm:presLayoutVars>
      </dgm:prSet>
      <dgm:spPr/>
    </dgm:pt>
    <dgm:pt modelId="{F2DAAFBB-A731-4094-A166-00C83A0C5E5F}" type="pres">
      <dgm:prSet presAssocID="{ABF15023-476E-4FEB-8C00-3FA7DC59BE82}" presName="node" presStyleLbl="node1" presStyleIdx="0" presStyleCnt="3" custScaleX="170333" custScaleY="179527">
        <dgm:presLayoutVars>
          <dgm:bulletEnabled val="1"/>
        </dgm:presLayoutVars>
      </dgm:prSet>
      <dgm:spPr>
        <a:prstGeom prst="roundRect">
          <a:avLst/>
        </a:prstGeom>
      </dgm:spPr>
    </dgm:pt>
    <dgm:pt modelId="{BB7CB39C-6F4F-4697-B1B2-F30FDC8A7FC9}" type="pres">
      <dgm:prSet presAssocID="{33236D25-E7EA-4F30-8E6A-02963DED4F4E}" presName="spacerL" presStyleCnt="0"/>
      <dgm:spPr/>
    </dgm:pt>
    <dgm:pt modelId="{938F70D3-7668-4029-B7D6-6D9655FB44E2}" type="pres">
      <dgm:prSet presAssocID="{33236D25-E7EA-4F30-8E6A-02963DED4F4E}" presName="sibTrans" presStyleLbl="sibTrans2D1" presStyleIdx="0" presStyleCnt="2"/>
      <dgm:spPr>
        <a:prstGeom prst="rightArrow">
          <a:avLst/>
        </a:prstGeom>
      </dgm:spPr>
    </dgm:pt>
    <dgm:pt modelId="{F2F85F12-3221-42EF-A2D3-64CEA4327A00}" type="pres">
      <dgm:prSet presAssocID="{33236D25-E7EA-4F30-8E6A-02963DED4F4E}" presName="spacerR" presStyleCnt="0"/>
      <dgm:spPr/>
    </dgm:pt>
    <dgm:pt modelId="{4AF86DCB-BE09-4E7A-AE1A-32B38D778A51}" type="pres">
      <dgm:prSet presAssocID="{C7508338-6D4B-4042-914A-F567B64553C9}" presName="node" presStyleLbl="node1" presStyleIdx="1" presStyleCnt="3" custScaleX="170333" custScaleY="179527">
        <dgm:presLayoutVars>
          <dgm:bulletEnabled val="1"/>
        </dgm:presLayoutVars>
      </dgm:prSet>
      <dgm:spPr>
        <a:prstGeom prst="roundRect">
          <a:avLst/>
        </a:prstGeom>
      </dgm:spPr>
    </dgm:pt>
    <dgm:pt modelId="{6EC250B7-0BD3-409A-8989-5777542D6902}" type="pres">
      <dgm:prSet presAssocID="{EAFE0E98-9ADB-42C7-AA63-E94C730115A5}" presName="spacerL" presStyleCnt="0"/>
      <dgm:spPr/>
    </dgm:pt>
    <dgm:pt modelId="{D656715C-68B2-49D1-B282-9E86A8E075C3}" type="pres">
      <dgm:prSet presAssocID="{EAFE0E98-9ADB-42C7-AA63-E94C730115A5}" presName="sibTrans" presStyleLbl="sibTrans2D1" presStyleIdx="1" presStyleCnt="2"/>
      <dgm:spPr>
        <a:prstGeom prst="rightArrow">
          <a:avLst/>
        </a:prstGeom>
      </dgm:spPr>
    </dgm:pt>
    <dgm:pt modelId="{AE9B2333-D0E0-449E-B73F-A51DC1EAD3D2}" type="pres">
      <dgm:prSet presAssocID="{EAFE0E98-9ADB-42C7-AA63-E94C730115A5}" presName="spacerR" presStyleCnt="0"/>
      <dgm:spPr/>
    </dgm:pt>
    <dgm:pt modelId="{A0F3EDE0-85C7-4802-B5B0-1275A16CFCD8}" type="pres">
      <dgm:prSet presAssocID="{48395AB0-5165-42BB-BACC-2CF5CB821AF3}" presName="node" presStyleLbl="node1" presStyleIdx="2" presStyleCnt="3" custScaleX="170333" custScaleY="179527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FA40F03-E52C-4112-ADFD-4E8F26ED7A49}" type="presOf" srcId="{33236D25-E7EA-4F30-8E6A-02963DED4F4E}" destId="{938F70D3-7668-4029-B7D6-6D9655FB44E2}" srcOrd="0" destOrd="0" presId="urn:microsoft.com/office/officeart/2005/8/layout/equation1"/>
    <dgm:cxn modelId="{E0FA3321-A04D-4C24-90C7-49AA4E3E54C4}" type="presOf" srcId="{C7508338-6D4B-4042-914A-F567B64553C9}" destId="{4AF86DCB-BE09-4E7A-AE1A-32B38D778A51}" srcOrd="0" destOrd="0" presId="urn:microsoft.com/office/officeart/2005/8/layout/equation1"/>
    <dgm:cxn modelId="{B7BD7A33-4E68-44EB-AE42-56244260CD89}" srcId="{2B40EBBB-4DDE-4C0D-80D8-8F61764DFD8B}" destId="{ABF15023-476E-4FEB-8C00-3FA7DC59BE82}" srcOrd="0" destOrd="0" parTransId="{2E9CE513-960E-4F87-B293-7B1B1479EF10}" sibTransId="{33236D25-E7EA-4F30-8E6A-02963DED4F4E}"/>
    <dgm:cxn modelId="{D4694937-90DA-497A-8BBD-7A5490855BEC}" srcId="{2B40EBBB-4DDE-4C0D-80D8-8F61764DFD8B}" destId="{48395AB0-5165-42BB-BACC-2CF5CB821AF3}" srcOrd="2" destOrd="0" parTransId="{8F07BEC5-B314-4BF4-8616-2BBD4132A95D}" sibTransId="{135F18F1-F063-4CCA-A192-CC4809FEEEF8}"/>
    <dgm:cxn modelId="{482B8960-DE6D-4B99-A114-5AB90434E87E}" srcId="{2B40EBBB-4DDE-4C0D-80D8-8F61764DFD8B}" destId="{C7508338-6D4B-4042-914A-F567B64553C9}" srcOrd="1" destOrd="0" parTransId="{28E74BEF-4D99-4C9C-9E47-D82CF57F3CF3}" sibTransId="{EAFE0E98-9ADB-42C7-AA63-E94C730115A5}"/>
    <dgm:cxn modelId="{90B21146-15DD-4711-86E3-3B551C1DBB2D}" type="presOf" srcId="{48395AB0-5165-42BB-BACC-2CF5CB821AF3}" destId="{A0F3EDE0-85C7-4802-B5B0-1275A16CFCD8}" srcOrd="0" destOrd="0" presId="urn:microsoft.com/office/officeart/2005/8/layout/equation1"/>
    <dgm:cxn modelId="{20EA7F84-E2EA-4C6F-BC89-A5CD39A214BB}" type="presOf" srcId="{EAFE0E98-9ADB-42C7-AA63-E94C730115A5}" destId="{D656715C-68B2-49D1-B282-9E86A8E075C3}" srcOrd="0" destOrd="0" presId="urn:microsoft.com/office/officeart/2005/8/layout/equation1"/>
    <dgm:cxn modelId="{C9D1CF9C-C130-4D23-BEA0-84D9342C66B6}" type="presOf" srcId="{2B40EBBB-4DDE-4C0D-80D8-8F61764DFD8B}" destId="{E2D947D8-C383-46EF-AE64-B1277DBBF6CF}" srcOrd="0" destOrd="0" presId="urn:microsoft.com/office/officeart/2005/8/layout/equation1"/>
    <dgm:cxn modelId="{C1ADE2A3-6366-41DB-AA42-5B12B8E684FB}" type="presOf" srcId="{ABF15023-476E-4FEB-8C00-3FA7DC59BE82}" destId="{F2DAAFBB-A731-4094-A166-00C83A0C5E5F}" srcOrd="0" destOrd="0" presId="urn:microsoft.com/office/officeart/2005/8/layout/equation1"/>
    <dgm:cxn modelId="{32872F3B-FC3B-4F10-AF42-93FFE74581C3}" type="presParOf" srcId="{E2D947D8-C383-46EF-AE64-B1277DBBF6CF}" destId="{F2DAAFBB-A731-4094-A166-00C83A0C5E5F}" srcOrd="0" destOrd="0" presId="urn:microsoft.com/office/officeart/2005/8/layout/equation1"/>
    <dgm:cxn modelId="{7AD9A11E-EDAB-4F5E-BEC9-CB3F1C4FFCC7}" type="presParOf" srcId="{E2D947D8-C383-46EF-AE64-B1277DBBF6CF}" destId="{BB7CB39C-6F4F-4697-B1B2-F30FDC8A7FC9}" srcOrd="1" destOrd="0" presId="urn:microsoft.com/office/officeart/2005/8/layout/equation1"/>
    <dgm:cxn modelId="{4ECDCEA5-80B8-4968-944B-494E5B6BBF99}" type="presParOf" srcId="{E2D947D8-C383-46EF-AE64-B1277DBBF6CF}" destId="{938F70D3-7668-4029-B7D6-6D9655FB44E2}" srcOrd="2" destOrd="0" presId="urn:microsoft.com/office/officeart/2005/8/layout/equation1"/>
    <dgm:cxn modelId="{AAD539F2-F52B-40AA-8BD0-B92653C4C016}" type="presParOf" srcId="{E2D947D8-C383-46EF-AE64-B1277DBBF6CF}" destId="{F2F85F12-3221-42EF-A2D3-64CEA4327A00}" srcOrd="3" destOrd="0" presId="urn:microsoft.com/office/officeart/2005/8/layout/equation1"/>
    <dgm:cxn modelId="{1DCD2958-EAEF-42A3-8822-F0EB5C127F77}" type="presParOf" srcId="{E2D947D8-C383-46EF-AE64-B1277DBBF6CF}" destId="{4AF86DCB-BE09-4E7A-AE1A-32B38D778A51}" srcOrd="4" destOrd="0" presId="urn:microsoft.com/office/officeart/2005/8/layout/equation1"/>
    <dgm:cxn modelId="{1C1B8368-C1D0-467D-84FE-8CAF5B2159BA}" type="presParOf" srcId="{E2D947D8-C383-46EF-AE64-B1277DBBF6CF}" destId="{6EC250B7-0BD3-409A-8989-5777542D6902}" srcOrd="5" destOrd="0" presId="urn:microsoft.com/office/officeart/2005/8/layout/equation1"/>
    <dgm:cxn modelId="{10F68454-FC61-4179-823F-44051F8371EB}" type="presParOf" srcId="{E2D947D8-C383-46EF-AE64-B1277DBBF6CF}" destId="{D656715C-68B2-49D1-B282-9E86A8E075C3}" srcOrd="6" destOrd="0" presId="urn:microsoft.com/office/officeart/2005/8/layout/equation1"/>
    <dgm:cxn modelId="{DBE3DD01-6686-4037-B432-C8124CFEB369}" type="presParOf" srcId="{E2D947D8-C383-46EF-AE64-B1277DBBF6CF}" destId="{AE9B2333-D0E0-449E-B73F-A51DC1EAD3D2}" srcOrd="7" destOrd="0" presId="urn:microsoft.com/office/officeart/2005/8/layout/equation1"/>
    <dgm:cxn modelId="{28156742-57C3-48D8-B4D7-F30604CFE087}" type="presParOf" srcId="{E2D947D8-C383-46EF-AE64-B1277DBBF6CF}" destId="{A0F3EDE0-85C7-4802-B5B0-1275A16CFCD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9E5B02-9E33-4E56-8CF5-E4D3404AB3BE}" type="doc">
      <dgm:prSet loTypeId="urn:microsoft.com/office/officeart/2005/8/layout/default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2D2F378-BA4C-4905-A76A-A75A0BE635AE}">
      <dgm:prSet phldrT="[Text]"/>
      <dgm:spPr/>
      <dgm:t>
        <a:bodyPr/>
        <a:lstStyle/>
        <a:p>
          <a:r>
            <a:rPr lang="en-US" dirty="0"/>
            <a:t>Cash Rebates</a:t>
          </a:r>
        </a:p>
      </dgm:t>
    </dgm:pt>
    <dgm:pt modelId="{2FA9AE1E-3401-405B-BE9C-B589F717EBEC}" type="parTrans" cxnId="{19C25879-23E6-42F1-84A1-2145C2099B0B}">
      <dgm:prSet/>
      <dgm:spPr/>
      <dgm:t>
        <a:bodyPr/>
        <a:lstStyle/>
        <a:p>
          <a:endParaRPr lang="en-US"/>
        </a:p>
      </dgm:t>
    </dgm:pt>
    <dgm:pt modelId="{E1004327-7947-4D3A-9855-0FDD05D3CA79}" type="sibTrans" cxnId="{19C25879-23E6-42F1-84A1-2145C2099B0B}">
      <dgm:prSet/>
      <dgm:spPr/>
      <dgm:t>
        <a:bodyPr/>
        <a:lstStyle/>
        <a:p>
          <a:endParaRPr lang="en-US"/>
        </a:p>
      </dgm:t>
    </dgm:pt>
    <dgm:pt modelId="{90987030-E34B-4235-BF98-04786C1065F5}">
      <dgm:prSet phldrT="[Text]"/>
      <dgm:spPr/>
      <dgm:t>
        <a:bodyPr/>
        <a:lstStyle/>
        <a:p>
          <a:r>
            <a:rPr lang="en-US" dirty="0"/>
            <a:t>Warranties for items purchased</a:t>
          </a:r>
        </a:p>
      </dgm:t>
    </dgm:pt>
    <dgm:pt modelId="{ED990846-32D5-4EA3-A213-52CFE733BDEF}" type="parTrans" cxnId="{E7B4B3F7-EEC5-4315-9C03-9F87350C3C48}">
      <dgm:prSet/>
      <dgm:spPr/>
      <dgm:t>
        <a:bodyPr/>
        <a:lstStyle/>
        <a:p>
          <a:endParaRPr lang="en-US"/>
        </a:p>
      </dgm:t>
    </dgm:pt>
    <dgm:pt modelId="{E4B55C46-7937-4D24-8F30-17B65D6DB3F2}" type="sibTrans" cxnId="{E7B4B3F7-EEC5-4315-9C03-9F87350C3C48}">
      <dgm:prSet/>
      <dgm:spPr/>
      <dgm:t>
        <a:bodyPr/>
        <a:lstStyle/>
        <a:p>
          <a:endParaRPr lang="en-US"/>
        </a:p>
      </dgm:t>
    </dgm:pt>
    <dgm:pt modelId="{E520C2E9-8418-40CB-BCAB-6606A6B50C93}">
      <dgm:prSet phldrT="[Text]"/>
      <dgm:spPr/>
      <dgm:t>
        <a:bodyPr/>
        <a:lstStyle/>
        <a:p>
          <a:r>
            <a:rPr lang="en-US" dirty="0"/>
            <a:t>Frequent Flyer Miles</a:t>
          </a:r>
        </a:p>
      </dgm:t>
    </dgm:pt>
    <dgm:pt modelId="{940D1DDC-43C0-4CAA-A30E-239EA976FDA8}" type="parTrans" cxnId="{3C5BD2AB-9CA9-44ED-A12A-781368E96418}">
      <dgm:prSet/>
      <dgm:spPr/>
      <dgm:t>
        <a:bodyPr/>
        <a:lstStyle/>
        <a:p>
          <a:endParaRPr lang="en-US"/>
        </a:p>
      </dgm:t>
    </dgm:pt>
    <dgm:pt modelId="{17A93421-6DA9-4D32-BEE6-C6512B431C3D}" type="sibTrans" cxnId="{3C5BD2AB-9CA9-44ED-A12A-781368E96418}">
      <dgm:prSet/>
      <dgm:spPr/>
      <dgm:t>
        <a:bodyPr/>
        <a:lstStyle/>
        <a:p>
          <a:endParaRPr lang="en-US"/>
        </a:p>
      </dgm:t>
    </dgm:pt>
    <dgm:pt modelId="{C9B28539-743C-4A4C-AB5A-E3BE70B4D056}">
      <dgm:prSet phldrT="[Text]"/>
      <dgm:spPr/>
      <dgm:t>
        <a:bodyPr/>
        <a:lstStyle/>
        <a:p>
          <a:r>
            <a:rPr lang="en-US" dirty="0"/>
            <a:t>Travel accident insurance</a:t>
          </a:r>
        </a:p>
      </dgm:t>
    </dgm:pt>
    <dgm:pt modelId="{794CCEB0-42CA-42AE-B912-2CF8E6DF7F9F}" type="parTrans" cxnId="{F044C1B3-DE08-43FC-9368-E33C44E4B42B}">
      <dgm:prSet/>
      <dgm:spPr/>
      <dgm:t>
        <a:bodyPr/>
        <a:lstStyle/>
        <a:p>
          <a:endParaRPr lang="en-US"/>
        </a:p>
      </dgm:t>
    </dgm:pt>
    <dgm:pt modelId="{C7E0B291-A2A5-4944-9832-6689116F20D2}" type="sibTrans" cxnId="{F044C1B3-DE08-43FC-9368-E33C44E4B42B}">
      <dgm:prSet/>
      <dgm:spPr/>
      <dgm:t>
        <a:bodyPr/>
        <a:lstStyle/>
        <a:p>
          <a:endParaRPr lang="en-US"/>
        </a:p>
      </dgm:t>
    </dgm:pt>
    <dgm:pt modelId="{EE577AE4-4889-4709-9FAD-11B6E3292F19}">
      <dgm:prSet/>
      <dgm:spPr/>
      <dgm:t>
        <a:bodyPr/>
        <a:lstStyle/>
        <a:p>
          <a:r>
            <a:rPr lang="en-US" dirty="0"/>
            <a:t>Other benefits?</a:t>
          </a:r>
        </a:p>
      </dgm:t>
    </dgm:pt>
    <dgm:pt modelId="{269F519A-DBF6-4FF5-8C68-8B77ED9B6060}" type="parTrans" cxnId="{2D4224CC-9EF6-49C1-A81E-8A9E85904D34}">
      <dgm:prSet/>
      <dgm:spPr/>
      <dgm:t>
        <a:bodyPr/>
        <a:lstStyle/>
        <a:p>
          <a:endParaRPr lang="en-US"/>
        </a:p>
      </dgm:t>
    </dgm:pt>
    <dgm:pt modelId="{C18EEE2B-BFCB-4882-BAAF-800FBEBA6685}" type="sibTrans" cxnId="{2D4224CC-9EF6-49C1-A81E-8A9E85904D34}">
      <dgm:prSet/>
      <dgm:spPr/>
      <dgm:t>
        <a:bodyPr/>
        <a:lstStyle/>
        <a:p>
          <a:endParaRPr lang="en-US"/>
        </a:p>
      </dgm:t>
    </dgm:pt>
    <dgm:pt modelId="{D0E4F59E-1AE2-4836-979D-428A2AF4F4B4}" type="pres">
      <dgm:prSet presAssocID="{339E5B02-9E33-4E56-8CF5-E4D3404AB3BE}" presName="diagram" presStyleCnt="0">
        <dgm:presLayoutVars>
          <dgm:dir/>
          <dgm:resizeHandles val="exact"/>
        </dgm:presLayoutVars>
      </dgm:prSet>
      <dgm:spPr/>
    </dgm:pt>
    <dgm:pt modelId="{31351F65-E89A-4B3B-A9FF-FF31B4CB1B06}" type="pres">
      <dgm:prSet presAssocID="{02D2F378-BA4C-4905-A76A-A75A0BE635AE}" presName="node" presStyleLbl="node1" presStyleIdx="0" presStyleCnt="5">
        <dgm:presLayoutVars>
          <dgm:bulletEnabled val="1"/>
        </dgm:presLayoutVars>
      </dgm:prSet>
      <dgm:spPr/>
    </dgm:pt>
    <dgm:pt modelId="{5D72E913-5754-4DAE-8AB5-63BCE0F65DB9}" type="pres">
      <dgm:prSet presAssocID="{E1004327-7947-4D3A-9855-0FDD05D3CA79}" presName="sibTrans" presStyleCnt="0"/>
      <dgm:spPr/>
    </dgm:pt>
    <dgm:pt modelId="{2F992CF2-6054-4D69-A435-2843E22336FF}" type="pres">
      <dgm:prSet presAssocID="{90987030-E34B-4235-BF98-04786C1065F5}" presName="node" presStyleLbl="node1" presStyleIdx="1" presStyleCnt="5">
        <dgm:presLayoutVars>
          <dgm:bulletEnabled val="1"/>
        </dgm:presLayoutVars>
      </dgm:prSet>
      <dgm:spPr/>
    </dgm:pt>
    <dgm:pt modelId="{743D1042-2D3D-46AF-9A3E-9DC34D5A4C7D}" type="pres">
      <dgm:prSet presAssocID="{E4B55C46-7937-4D24-8F30-17B65D6DB3F2}" presName="sibTrans" presStyleCnt="0"/>
      <dgm:spPr/>
    </dgm:pt>
    <dgm:pt modelId="{F36EBE82-16F0-4E96-8E71-123949A2EB53}" type="pres">
      <dgm:prSet presAssocID="{E520C2E9-8418-40CB-BCAB-6606A6B50C93}" presName="node" presStyleLbl="node1" presStyleIdx="2" presStyleCnt="5">
        <dgm:presLayoutVars>
          <dgm:bulletEnabled val="1"/>
        </dgm:presLayoutVars>
      </dgm:prSet>
      <dgm:spPr/>
    </dgm:pt>
    <dgm:pt modelId="{DD81BD30-DEC0-46AC-9A6B-5FD470F1F69B}" type="pres">
      <dgm:prSet presAssocID="{17A93421-6DA9-4D32-BEE6-C6512B431C3D}" presName="sibTrans" presStyleCnt="0"/>
      <dgm:spPr/>
    </dgm:pt>
    <dgm:pt modelId="{D08CD5DF-34E0-4C78-896C-E0E93289357F}" type="pres">
      <dgm:prSet presAssocID="{C9B28539-743C-4A4C-AB5A-E3BE70B4D056}" presName="node" presStyleLbl="node1" presStyleIdx="3" presStyleCnt="5">
        <dgm:presLayoutVars>
          <dgm:bulletEnabled val="1"/>
        </dgm:presLayoutVars>
      </dgm:prSet>
      <dgm:spPr/>
    </dgm:pt>
    <dgm:pt modelId="{C46444BD-6FDB-4791-A9EB-49B0C3BF5261}" type="pres">
      <dgm:prSet presAssocID="{C7E0B291-A2A5-4944-9832-6689116F20D2}" presName="sibTrans" presStyleCnt="0"/>
      <dgm:spPr/>
    </dgm:pt>
    <dgm:pt modelId="{C99337F1-A275-4DB1-9886-F7D4BF696FAE}" type="pres">
      <dgm:prSet presAssocID="{EE577AE4-4889-4709-9FAD-11B6E3292F19}" presName="node" presStyleLbl="node1" presStyleIdx="4" presStyleCnt="5">
        <dgm:presLayoutVars>
          <dgm:bulletEnabled val="1"/>
        </dgm:presLayoutVars>
      </dgm:prSet>
      <dgm:spPr/>
    </dgm:pt>
  </dgm:ptLst>
  <dgm:cxnLst>
    <dgm:cxn modelId="{8257F907-8473-4844-A8BF-39C32CC240DC}" type="presOf" srcId="{C9B28539-743C-4A4C-AB5A-E3BE70B4D056}" destId="{D08CD5DF-34E0-4C78-896C-E0E93289357F}" srcOrd="0" destOrd="0" presId="urn:microsoft.com/office/officeart/2005/8/layout/default"/>
    <dgm:cxn modelId="{0BCBEC3A-0F47-4189-89FB-E4184ACEF98E}" type="presOf" srcId="{90987030-E34B-4235-BF98-04786C1065F5}" destId="{2F992CF2-6054-4D69-A435-2843E22336FF}" srcOrd="0" destOrd="0" presId="urn:microsoft.com/office/officeart/2005/8/layout/default"/>
    <dgm:cxn modelId="{FE26B83B-005C-46B6-A3A8-855475C9C87D}" type="presOf" srcId="{EE577AE4-4889-4709-9FAD-11B6E3292F19}" destId="{C99337F1-A275-4DB1-9886-F7D4BF696FAE}" srcOrd="0" destOrd="0" presId="urn:microsoft.com/office/officeart/2005/8/layout/default"/>
    <dgm:cxn modelId="{A3C84D78-90B9-477E-9A5B-516B47FDB815}" type="presOf" srcId="{E520C2E9-8418-40CB-BCAB-6606A6B50C93}" destId="{F36EBE82-16F0-4E96-8E71-123949A2EB53}" srcOrd="0" destOrd="0" presId="urn:microsoft.com/office/officeart/2005/8/layout/default"/>
    <dgm:cxn modelId="{19C25879-23E6-42F1-84A1-2145C2099B0B}" srcId="{339E5B02-9E33-4E56-8CF5-E4D3404AB3BE}" destId="{02D2F378-BA4C-4905-A76A-A75A0BE635AE}" srcOrd="0" destOrd="0" parTransId="{2FA9AE1E-3401-405B-BE9C-B589F717EBEC}" sibTransId="{E1004327-7947-4D3A-9855-0FDD05D3CA79}"/>
    <dgm:cxn modelId="{CDCCEA79-425D-495C-829D-EE2E019689E8}" type="presOf" srcId="{02D2F378-BA4C-4905-A76A-A75A0BE635AE}" destId="{31351F65-E89A-4B3B-A9FF-FF31B4CB1B06}" srcOrd="0" destOrd="0" presId="urn:microsoft.com/office/officeart/2005/8/layout/default"/>
    <dgm:cxn modelId="{3C5BD2AB-9CA9-44ED-A12A-781368E96418}" srcId="{339E5B02-9E33-4E56-8CF5-E4D3404AB3BE}" destId="{E520C2E9-8418-40CB-BCAB-6606A6B50C93}" srcOrd="2" destOrd="0" parTransId="{940D1DDC-43C0-4CAA-A30E-239EA976FDA8}" sibTransId="{17A93421-6DA9-4D32-BEE6-C6512B431C3D}"/>
    <dgm:cxn modelId="{60BBCBAD-85BC-430C-962F-681BF59B17E4}" type="presOf" srcId="{339E5B02-9E33-4E56-8CF5-E4D3404AB3BE}" destId="{D0E4F59E-1AE2-4836-979D-428A2AF4F4B4}" srcOrd="0" destOrd="0" presId="urn:microsoft.com/office/officeart/2005/8/layout/default"/>
    <dgm:cxn modelId="{F044C1B3-DE08-43FC-9368-E33C44E4B42B}" srcId="{339E5B02-9E33-4E56-8CF5-E4D3404AB3BE}" destId="{C9B28539-743C-4A4C-AB5A-E3BE70B4D056}" srcOrd="3" destOrd="0" parTransId="{794CCEB0-42CA-42AE-B912-2CF8E6DF7F9F}" sibTransId="{C7E0B291-A2A5-4944-9832-6689116F20D2}"/>
    <dgm:cxn modelId="{2D4224CC-9EF6-49C1-A81E-8A9E85904D34}" srcId="{339E5B02-9E33-4E56-8CF5-E4D3404AB3BE}" destId="{EE577AE4-4889-4709-9FAD-11B6E3292F19}" srcOrd="4" destOrd="0" parTransId="{269F519A-DBF6-4FF5-8C68-8B77ED9B6060}" sibTransId="{C18EEE2B-BFCB-4882-BAAF-800FBEBA6685}"/>
    <dgm:cxn modelId="{E7B4B3F7-EEC5-4315-9C03-9F87350C3C48}" srcId="{339E5B02-9E33-4E56-8CF5-E4D3404AB3BE}" destId="{90987030-E34B-4235-BF98-04786C1065F5}" srcOrd="1" destOrd="0" parTransId="{ED990846-32D5-4EA3-A213-52CFE733BDEF}" sibTransId="{E4B55C46-7937-4D24-8F30-17B65D6DB3F2}"/>
    <dgm:cxn modelId="{51DA5941-4654-454A-B67B-A2C804E7A3C6}" type="presParOf" srcId="{D0E4F59E-1AE2-4836-979D-428A2AF4F4B4}" destId="{31351F65-E89A-4B3B-A9FF-FF31B4CB1B06}" srcOrd="0" destOrd="0" presId="urn:microsoft.com/office/officeart/2005/8/layout/default"/>
    <dgm:cxn modelId="{2AF5F60C-E5CD-4E5B-841F-C2F0EB68F4E4}" type="presParOf" srcId="{D0E4F59E-1AE2-4836-979D-428A2AF4F4B4}" destId="{5D72E913-5754-4DAE-8AB5-63BCE0F65DB9}" srcOrd="1" destOrd="0" presId="urn:microsoft.com/office/officeart/2005/8/layout/default"/>
    <dgm:cxn modelId="{A8C98DA3-0D31-45F9-8FC8-17EB96E2B828}" type="presParOf" srcId="{D0E4F59E-1AE2-4836-979D-428A2AF4F4B4}" destId="{2F992CF2-6054-4D69-A435-2843E22336FF}" srcOrd="2" destOrd="0" presId="urn:microsoft.com/office/officeart/2005/8/layout/default"/>
    <dgm:cxn modelId="{AA1B6D0D-7DA5-48AF-9A51-33B620D977E3}" type="presParOf" srcId="{D0E4F59E-1AE2-4836-979D-428A2AF4F4B4}" destId="{743D1042-2D3D-46AF-9A3E-9DC34D5A4C7D}" srcOrd="3" destOrd="0" presId="urn:microsoft.com/office/officeart/2005/8/layout/default"/>
    <dgm:cxn modelId="{205B7A3F-3C9F-4FC5-B736-F70FDD39418A}" type="presParOf" srcId="{D0E4F59E-1AE2-4836-979D-428A2AF4F4B4}" destId="{F36EBE82-16F0-4E96-8E71-123949A2EB53}" srcOrd="4" destOrd="0" presId="urn:microsoft.com/office/officeart/2005/8/layout/default"/>
    <dgm:cxn modelId="{58C49835-A322-4883-B457-D77F34CCB6DE}" type="presParOf" srcId="{D0E4F59E-1AE2-4836-979D-428A2AF4F4B4}" destId="{DD81BD30-DEC0-46AC-9A6B-5FD470F1F69B}" srcOrd="5" destOrd="0" presId="urn:microsoft.com/office/officeart/2005/8/layout/default"/>
    <dgm:cxn modelId="{9C81C037-12AE-4056-9E36-2260712D59DF}" type="presParOf" srcId="{D0E4F59E-1AE2-4836-979D-428A2AF4F4B4}" destId="{D08CD5DF-34E0-4C78-896C-E0E93289357F}" srcOrd="6" destOrd="0" presId="urn:microsoft.com/office/officeart/2005/8/layout/default"/>
    <dgm:cxn modelId="{8E379CC1-75D5-4E99-B78C-442263366E53}" type="presParOf" srcId="{D0E4F59E-1AE2-4836-979D-428A2AF4F4B4}" destId="{C46444BD-6FDB-4791-A9EB-49B0C3BF5261}" srcOrd="7" destOrd="0" presId="urn:microsoft.com/office/officeart/2005/8/layout/default"/>
    <dgm:cxn modelId="{478681E8-E44F-4015-92F2-8F391BC961B1}" type="presParOf" srcId="{D0E4F59E-1AE2-4836-979D-428A2AF4F4B4}" destId="{C99337F1-A275-4DB1-9886-F7D4BF696FA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622C1E-B7AE-4371-8732-9C554A5FF1FE}" type="doc">
      <dgm:prSet loTypeId="urn:microsoft.com/office/officeart/2005/8/layout/process2" loCatId="process" qsTypeId="urn:microsoft.com/office/officeart/2005/8/quickstyle/simple1" qsCatId="simple" csTypeId="urn:microsoft.com/office/officeart/2005/8/colors/accent4_1" csCatId="accent4" phldr="1"/>
      <dgm:spPr/>
    </dgm:pt>
    <dgm:pt modelId="{13C59067-FAAD-48E5-8161-6212B2D87B45}">
      <dgm:prSet phldrT="[Text]"/>
      <dgm:spPr/>
      <dgm:t>
        <a:bodyPr/>
        <a:lstStyle/>
        <a:p>
          <a:r>
            <a:rPr lang="en-US" dirty="0"/>
            <a:t>If the actual credit card was used</a:t>
          </a:r>
        </a:p>
      </dgm:t>
    </dgm:pt>
    <dgm:pt modelId="{BB11E84C-1C0C-47C3-AEB5-ED6EB300FB4E}" type="parTrans" cxnId="{05D7648A-3119-4D85-AE65-E92B7B33D17D}">
      <dgm:prSet/>
      <dgm:spPr/>
      <dgm:t>
        <a:bodyPr/>
        <a:lstStyle/>
        <a:p>
          <a:endParaRPr lang="en-US"/>
        </a:p>
      </dgm:t>
    </dgm:pt>
    <dgm:pt modelId="{BEEB504C-FA73-4DDF-94F6-E1F9410EB1E6}" type="sibTrans" cxnId="{05D7648A-3119-4D85-AE65-E92B7B33D17D}">
      <dgm:prSet/>
      <dgm:spPr/>
      <dgm:t>
        <a:bodyPr/>
        <a:lstStyle/>
        <a:p>
          <a:endParaRPr lang="en-US"/>
        </a:p>
      </dgm:t>
    </dgm:pt>
    <dgm:pt modelId="{B32DF053-9D4C-4547-904A-4792535A5A10}">
      <dgm:prSet phldrT="[Text]"/>
      <dgm:spPr/>
      <dgm:t>
        <a:bodyPr/>
        <a:lstStyle/>
        <a:p>
          <a:endParaRPr lang="en-US" dirty="0"/>
        </a:p>
      </dgm:t>
    </dgm:pt>
    <dgm:pt modelId="{D715478F-077F-43DD-8F9C-C8B2A75C3295}" type="parTrans" cxnId="{39710FF4-1920-48DF-806C-ACF6D33A0128}">
      <dgm:prSet/>
      <dgm:spPr/>
      <dgm:t>
        <a:bodyPr/>
        <a:lstStyle/>
        <a:p>
          <a:endParaRPr lang="en-US"/>
        </a:p>
      </dgm:t>
    </dgm:pt>
    <dgm:pt modelId="{E0A4BAE6-42D1-41B4-AE30-ADF02D2A8F20}" type="sibTrans" cxnId="{39710FF4-1920-48DF-806C-ACF6D33A0128}">
      <dgm:prSet/>
      <dgm:spPr/>
      <dgm:t>
        <a:bodyPr/>
        <a:lstStyle/>
        <a:p>
          <a:endParaRPr lang="en-US"/>
        </a:p>
      </dgm:t>
    </dgm:pt>
    <dgm:pt modelId="{57A5CE3B-27C0-4177-8025-C4511A0D247B}">
      <dgm:prSet phldrT="[Text]"/>
      <dgm:spPr/>
      <dgm:t>
        <a:bodyPr/>
        <a:lstStyle/>
        <a:p>
          <a:endParaRPr lang="en-US" dirty="0"/>
        </a:p>
      </dgm:t>
    </dgm:pt>
    <dgm:pt modelId="{AFB058E6-3A44-42D6-8115-11EEF5330595}" type="parTrans" cxnId="{8F18D586-05DD-4636-B1E7-8929F552E6B4}">
      <dgm:prSet/>
      <dgm:spPr/>
      <dgm:t>
        <a:bodyPr/>
        <a:lstStyle/>
        <a:p>
          <a:endParaRPr lang="en-US"/>
        </a:p>
      </dgm:t>
    </dgm:pt>
    <dgm:pt modelId="{E77BC21A-5801-4996-BB36-FF890C112637}" type="sibTrans" cxnId="{8F18D586-05DD-4636-B1E7-8929F552E6B4}">
      <dgm:prSet/>
      <dgm:spPr/>
      <dgm:t>
        <a:bodyPr/>
        <a:lstStyle/>
        <a:p>
          <a:endParaRPr lang="en-US"/>
        </a:p>
      </dgm:t>
    </dgm:pt>
    <dgm:pt modelId="{37F7037E-2C26-48FF-93E3-F24B2208AA72}" type="pres">
      <dgm:prSet presAssocID="{FF622C1E-B7AE-4371-8732-9C554A5FF1FE}" presName="linearFlow" presStyleCnt="0">
        <dgm:presLayoutVars>
          <dgm:resizeHandles val="exact"/>
        </dgm:presLayoutVars>
      </dgm:prSet>
      <dgm:spPr/>
    </dgm:pt>
    <dgm:pt modelId="{32C41C18-8F7D-4D90-8430-F0E0067ED92B}" type="pres">
      <dgm:prSet presAssocID="{13C59067-FAAD-48E5-8161-6212B2D87B45}" presName="node" presStyleLbl="node1" presStyleIdx="0" presStyleCnt="3" custScaleX="245766">
        <dgm:presLayoutVars>
          <dgm:bulletEnabled val="1"/>
        </dgm:presLayoutVars>
      </dgm:prSet>
      <dgm:spPr/>
    </dgm:pt>
    <dgm:pt modelId="{27D21C80-80B7-42E4-8EFE-B18B6F2E4BA0}" type="pres">
      <dgm:prSet presAssocID="{BEEB504C-FA73-4DDF-94F6-E1F9410EB1E6}" presName="sibTrans" presStyleLbl="sibTrans2D1" presStyleIdx="0" presStyleCnt="2"/>
      <dgm:spPr/>
    </dgm:pt>
    <dgm:pt modelId="{C62C61D7-6487-4D3F-8648-FF22DEF7C70B}" type="pres">
      <dgm:prSet presAssocID="{BEEB504C-FA73-4DDF-94F6-E1F9410EB1E6}" presName="connectorText" presStyleLbl="sibTrans2D1" presStyleIdx="0" presStyleCnt="2"/>
      <dgm:spPr/>
    </dgm:pt>
    <dgm:pt modelId="{6BCB449B-31CB-48A6-9EB6-A0270CA30789}" type="pres">
      <dgm:prSet presAssocID="{B32DF053-9D4C-4547-904A-4792535A5A10}" presName="node" presStyleLbl="node1" presStyleIdx="1" presStyleCnt="3" custScaleX="245766">
        <dgm:presLayoutVars>
          <dgm:bulletEnabled val="1"/>
        </dgm:presLayoutVars>
      </dgm:prSet>
      <dgm:spPr/>
    </dgm:pt>
    <dgm:pt modelId="{CEE10353-CC4C-4574-832C-D28CF535A97B}" type="pres">
      <dgm:prSet presAssocID="{E0A4BAE6-42D1-41B4-AE30-ADF02D2A8F20}" presName="sibTrans" presStyleLbl="sibTrans2D1" presStyleIdx="1" presStyleCnt="2"/>
      <dgm:spPr/>
    </dgm:pt>
    <dgm:pt modelId="{68DAACFF-C158-4CC3-AC04-4675EF53D7B4}" type="pres">
      <dgm:prSet presAssocID="{E0A4BAE6-42D1-41B4-AE30-ADF02D2A8F20}" presName="connectorText" presStyleLbl="sibTrans2D1" presStyleIdx="1" presStyleCnt="2"/>
      <dgm:spPr/>
    </dgm:pt>
    <dgm:pt modelId="{1647C457-2DBC-4CBF-A88A-4F88615AFFAC}" type="pres">
      <dgm:prSet presAssocID="{57A5CE3B-27C0-4177-8025-C4511A0D247B}" presName="node" presStyleLbl="node1" presStyleIdx="2" presStyleCnt="3" custScaleX="245766">
        <dgm:presLayoutVars>
          <dgm:bulletEnabled val="1"/>
        </dgm:presLayoutVars>
      </dgm:prSet>
      <dgm:spPr/>
    </dgm:pt>
  </dgm:ptLst>
  <dgm:cxnLst>
    <dgm:cxn modelId="{B86E3E23-5D93-47AE-A5CB-E0F41A4E1A24}" type="presOf" srcId="{BEEB504C-FA73-4DDF-94F6-E1F9410EB1E6}" destId="{27D21C80-80B7-42E4-8EFE-B18B6F2E4BA0}" srcOrd="0" destOrd="0" presId="urn:microsoft.com/office/officeart/2005/8/layout/process2"/>
    <dgm:cxn modelId="{A4E98974-6070-4A09-94E8-51E465000056}" type="presOf" srcId="{13C59067-FAAD-48E5-8161-6212B2D87B45}" destId="{32C41C18-8F7D-4D90-8430-F0E0067ED92B}" srcOrd="0" destOrd="0" presId="urn:microsoft.com/office/officeart/2005/8/layout/process2"/>
    <dgm:cxn modelId="{65AF0C77-C188-41C4-8193-F20F9E8D71FA}" type="presOf" srcId="{BEEB504C-FA73-4DDF-94F6-E1F9410EB1E6}" destId="{C62C61D7-6487-4D3F-8648-FF22DEF7C70B}" srcOrd="1" destOrd="0" presId="urn:microsoft.com/office/officeart/2005/8/layout/process2"/>
    <dgm:cxn modelId="{8F18D586-05DD-4636-B1E7-8929F552E6B4}" srcId="{FF622C1E-B7AE-4371-8732-9C554A5FF1FE}" destId="{57A5CE3B-27C0-4177-8025-C4511A0D247B}" srcOrd="2" destOrd="0" parTransId="{AFB058E6-3A44-42D6-8115-11EEF5330595}" sibTransId="{E77BC21A-5801-4996-BB36-FF890C112637}"/>
    <dgm:cxn modelId="{05D7648A-3119-4D85-AE65-E92B7B33D17D}" srcId="{FF622C1E-B7AE-4371-8732-9C554A5FF1FE}" destId="{13C59067-FAAD-48E5-8161-6212B2D87B45}" srcOrd="0" destOrd="0" parTransId="{BB11E84C-1C0C-47C3-AEB5-ED6EB300FB4E}" sibTransId="{BEEB504C-FA73-4DDF-94F6-E1F9410EB1E6}"/>
    <dgm:cxn modelId="{B13B3490-7D0E-4E8D-90A3-493B4E63A552}" type="presOf" srcId="{FF622C1E-B7AE-4371-8732-9C554A5FF1FE}" destId="{37F7037E-2C26-48FF-93E3-F24B2208AA72}" srcOrd="0" destOrd="0" presId="urn:microsoft.com/office/officeart/2005/8/layout/process2"/>
    <dgm:cxn modelId="{B72FC192-D8CC-412A-925A-81686082BD46}" type="presOf" srcId="{57A5CE3B-27C0-4177-8025-C4511A0D247B}" destId="{1647C457-2DBC-4CBF-A88A-4F88615AFFAC}" srcOrd="0" destOrd="0" presId="urn:microsoft.com/office/officeart/2005/8/layout/process2"/>
    <dgm:cxn modelId="{6C7A7D99-6510-4324-816A-4D618D51771D}" type="presOf" srcId="{E0A4BAE6-42D1-41B4-AE30-ADF02D2A8F20}" destId="{CEE10353-CC4C-4574-832C-D28CF535A97B}" srcOrd="0" destOrd="0" presId="urn:microsoft.com/office/officeart/2005/8/layout/process2"/>
    <dgm:cxn modelId="{8AB747AD-5B92-4E78-A232-9F533D807A53}" type="presOf" srcId="{B32DF053-9D4C-4547-904A-4792535A5A10}" destId="{6BCB449B-31CB-48A6-9EB6-A0270CA30789}" srcOrd="0" destOrd="0" presId="urn:microsoft.com/office/officeart/2005/8/layout/process2"/>
    <dgm:cxn modelId="{1DF994E6-2349-4BE3-A1DC-2850B7A8D4B4}" type="presOf" srcId="{E0A4BAE6-42D1-41B4-AE30-ADF02D2A8F20}" destId="{68DAACFF-C158-4CC3-AC04-4675EF53D7B4}" srcOrd="1" destOrd="0" presId="urn:microsoft.com/office/officeart/2005/8/layout/process2"/>
    <dgm:cxn modelId="{39710FF4-1920-48DF-806C-ACF6D33A0128}" srcId="{FF622C1E-B7AE-4371-8732-9C554A5FF1FE}" destId="{B32DF053-9D4C-4547-904A-4792535A5A10}" srcOrd="1" destOrd="0" parTransId="{D715478F-077F-43DD-8F9C-C8B2A75C3295}" sibTransId="{E0A4BAE6-42D1-41B4-AE30-ADF02D2A8F20}"/>
    <dgm:cxn modelId="{ECED7A6A-6B3D-49C3-AF18-1DF8C0561700}" type="presParOf" srcId="{37F7037E-2C26-48FF-93E3-F24B2208AA72}" destId="{32C41C18-8F7D-4D90-8430-F0E0067ED92B}" srcOrd="0" destOrd="0" presId="urn:microsoft.com/office/officeart/2005/8/layout/process2"/>
    <dgm:cxn modelId="{351BAC7A-6C47-41AC-A665-A2B5D258F760}" type="presParOf" srcId="{37F7037E-2C26-48FF-93E3-F24B2208AA72}" destId="{27D21C80-80B7-42E4-8EFE-B18B6F2E4BA0}" srcOrd="1" destOrd="0" presId="urn:microsoft.com/office/officeart/2005/8/layout/process2"/>
    <dgm:cxn modelId="{2A95A137-2F5D-4CA1-AAEC-06333D2521F6}" type="presParOf" srcId="{27D21C80-80B7-42E4-8EFE-B18B6F2E4BA0}" destId="{C62C61D7-6487-4D3F-8648-FF22DEF7C70B}" srcOrd="0" destOrd="0" presId="urn:microsoft.com/office/officeart/2005/8/layout/process2"/>
    <dgm:cxn modelId="{21A3EA85-4FAA-4E8D-AD57-99CCEC340B25}" type="presParOf" srcId="{37F7037E-2C26-48FF-93E3-F24B2208AA72}" destId="{6BCB449B-31CB-48A6-9EB6-A0270CA30789}" srcOrd="2" destOrd="0" presId="urn:microsoft.com/office/officeart/2005/8/layout/process2"/>
    <dgm:cxn modelId="{D9A2DDBD-2303-400D-B59B-69E51CE1A7CC}" type="presParOf" srcId="{37F7037E-2C26-48FF-93E3-F24B2208AA72}" destId="{CEE10353-CC4C-4574-832C-D28CF535A97B}" srcOrd="3" destOrd="0" presId="urn:microsoft.com/office/officeart/2005/8/layout/process2"/>
    <dgm:cxn modelId="{54EE6174-648F-4C73-A0C2-A67B2927A6F5}" type="presParOf" srcId="{CEE10353-CC4C-4574-832C-D28CF535A97B}" destId="{68DAACFF-C158-4CC3-AC04-4675EF53D7B4}" srcOrd="0" destOrd="0" presId="urn:microsoft.com/office/officeart/2005/8/layout/process2"/>
    <dgm:cxn modelId="{9F32F676-AFB1-45C1-BC62-7470A6BA9BD4}" type="presParOf" srcId="{37F7037E-2C26-48FF-93E3-F24B2208AA72}" destId="{1647C457-2DBC-4CBF-A88A-4F88615AFFA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E6CC7-00A8-4916-93E3-2954B5F5B1AD}">
      <dsp:nvSpPr>
        <dsp:cNvPr id="0" name=""/>
        <dsp:cNvSpPr/>
      </dsp:nvSpPr>
      <dsp:spPr>
        <a:xfrm>
          <a:off x="657" y="0"/>
          <a:ext cx="2829148" cy="32766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16200000">
        <a:off x="-1059833" y="1060491"/>
        <a:ext cx="2686812" cy="565829"/>
      </dsp:txXfrm>
    </dsp:sp>
    <dsp:sp modelId="{7755A090-A7DB-4302-A389-E74A69AD42AF}">
      <dsp:nvSpPr>
        <dsp:cNvPr id="0" name=""/>
        <dsp:cNvSpPr/>
      </dsp:nvSpPr>
      <dsp:spPr>
        <a:xfrm>
          <a:off x="2928825" y="0"/>
          <a:ext cx="2829148" cy="32766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16200000">
        <a:off x="1868334" y="1060491"/>
        <a:ext cx="2686812" cy="565829"/>
      </dsp:txXfrm>
    </dsp:sp>
    <dsp:sp modelId="{E7AFA818-444B-4364-8D82-329A67B36B9F}">
      <dsp:nvSpPr>
        <dsp:cNvPr id="0" name=""/>
        <dsp:cNvSpPr/>
      </dsp:nvSpPr>
      <dsp:spPr>
        <a:xfrm rot="5400000">
          <a:off x="2702154" y="2597344"/>
          <a:ext cx="481633" cy="42437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30CAB-BEB6-448C-8712-A27391B5341A}">
      <dsp:nvSpPr>
        <dsp:cNvPr id="0" name=""/>
        <dsp:cNvSpPr/>
      </dsp:nvSpPr>
      <dsp:spPr>
        <a:xfrm>
          <a:off x="5856994" y="0"/>
          <a:ext cx="2829148" cy="32766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16200000">
        <a:off x="4796503" y="1060491"/>
        <a:ext cx="2686812" cy="565829"/>
      </dsp:txXfrm>
    </dsp:sp>
    <dsp:sp modelId="{CCEAB1A6-0E39-4850-A8F7-C3A598D3DCEA}">
      <dsp:nvSpPr>
        <dsp:cNvPr id="0" name=""/>
        <dsp:cNvSpPr/>
      </dsp:nvSpPr>
      <dsp:spPr>
        <a:xfrm rot="5400000">
          <a:off x="5630323" y="2597344"/>
          <a:ext cx="481633" cy="42437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41C18-8F7D-4D90-8430-F0E0067ED92B}">
      <dsp:nvSpPr>
        <dsp:cNvPr id="0" name=""/>
        <dsp:cNvSpPr/>
      </dsp:nvSpPr>
      <dsp:spPr>
        <a:xfrm>
          <a:off x="0" y="268"/>
          <a:ext cx="3695700" cy="8792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If only the card number was used</a:t>
          </a:r>
        </a:p>
      </dsp:txBody>
      <dsp:txXfrm>
        <a:off x="25752" y="26020"/>
        <a:ext cx="3644196" cy="827728"/>
      </dsp:txXfrm>
    </dsp:sp>
    <dsp:sp modelId="{27D21C80-80B7-42E4-8EFE-B18B6F2E4BA0}">
      <dsp:nvSpPr>
        <dsp:cNvPr id="0" name=""/>
        <dsp:cNvSpPr/>
      </dsp:nvSpPr>
      <dsp:spPr>
        <a:xfrm rot="5400000">
          <a:off x="1682993" y="901481"/>
          <a:ext cx="329712" cy="395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1729153" y="934452"/>
        <a:ext cx="237392" cy="230798"/>
      </dsp:txXfrm>
    </dsp:sp>
    <dsp:sp modelId="{6BCB449B-31CB-48A6-9EB6-A0270CA30789}">
      <dsp:nvSpPr>
        <dsp:cNvPr id="0" name=""/>
        <dsp:cNvSpPr/>
      </dsp:nvSpPr>
      <dsp:spPr>
        <a:xfrm>
          <a:off x="0" y="1319116"/>
          <a:ext cx="3695700" cy="8792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25752" y="1344868"/>
        <a:ext cx="3644196" cy="8277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3FC73-63DE-4802-A44E-160792E63AB7}">
      <dsp:nvSpPr>
        <dsp:cNvPr id="0" name=""/>
        <dsp:cNvSpPr/>
      </dsp:nvSpPr>
      <dsp:spPr>
        <a:xfrm>
          <a:off x="0" y="521493"/>
          <a:ext cx="2714624" cy="1628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0" y="521493"/>
        <a:ext cx="2714624" cy="1628775"/>
      </dsp:txXfrm>
    </dsp:sp>
    <dsp:sp modelId="{16D31596-8ABA-4D7E-87CC-CF1171708806}">
      <dsp:nvSpPr>
        <dsp:cNvPr id="0" name=""/>
        <dsp:cNvSpPr/>
      </dsp:nvSpPr>
      <dsp:spPr>
        <a:xfrm>
          <a:off x="2986087" y="521493"/>
          <a:ext cx="2714624" cy="1628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986087" y="521493"/>
        <a:ext cx="2714624" cy="1628775"/>
      </dsp:txXfrm>
    </dsp:sp>
    <dsp:sp modelId="{6A6E642F-168C-4F82-A980-553D4467B6DB}">
      <dsp:nvSpPr>
        <dsp:cNvPr id="0" name=""/>
        <dsp:cNvSpPr/>
      </dsp:nvSpPr>
      <dsp:spPr>
        <a:xfrm>
          <a:off x="5972175" y="521493"/>
          <a:ext cx="2714624" cy="1628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5972175" y="521493"/>
        <a:ext cx="2714624" cy="1628775"/>
      </dsp:txXfrm>
    </dsp:sp>
    <dsp:sp modelId="{36A66AF8-D42A-46B8-9262-B8987BBC388B}">
      <dsp:nvSpPr>
        <dsp:cNvPr id="0" name=""/>
        <dsp:cNvSpPr/>
      </dsp:nvSpPr>
      <dsp:spPr>
        <a:xfrm>
          <a:off x="0" y="2421731"/>
          <a:ext cx="2714624" cy="1628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0" y="2421731"/>
        <a:ext cx="2714624" cy="1628775"/>
      </dsp:txXfrm>
    </dsp:sp>
    <dsp:sp modelId="{FFA632F6-6B3B-442F-8706-9E2B1A597909}">
      <dsp:nvSpPr>
        <dsp:cNvPr id="0" name=""/>
        <dsp:cNvSpPr/>
      </dsp:nvSpPr>
      <dsp:spPr>
        <a:xfrm>
          <a:off x="2986087" y="2421731"/>
          <a:ext cx="2714624" cy="1628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986087" y="2421731"/>
        <a:ext cx="2714624" cy="1628775"/>
      </dsp:txXfrm>
    </dsp:sp>
    <dsp:sp modelId="{CCF88A96-2C1B-4872-B20A-0ACA768B00EA}">
      <dsp:nvSpPr>
        <dsp:cNvPr id="0" name=""/>
        <dsp:cNvSpPr/>
      </dsp:nvSpPr>
      <dsp:spPr>
        <a:xfrm>
          <a:off x="5972175" y="2421731"/>
          <a:ext cx="2714624" cy="1628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972175" y="2421731"/>
        <a:ext cx="2714624" cy="162877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33FA4-1D66-4433-B80E-6EC6577DDFDD}">
      <dsp:nvSpPr>
        <dsp:cNvPr id="0" name=""/>
        <dsp:cNvSpPr/>
      </dsp:nvSpPr>
      <dsp:spPr>
        <a:xfrm>
          <a:off x="76200" y="0"/>
          <a:ext cx="7543799" cy="11175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108933" y="32733"/>
        <a:ext cx="7478333" cy="1052133"/>
      </dsp:txXfrm>
    </dsp:sp>
    <dsp:sp modelId="{AA2EC28C-277C-41EC-902D-F3AF706EEC76}">
      <dsp:nvSpPr>
        <dsp:cNvPr id="0" name=""/>
        <dsp:cNvSpPr/>
      </dsp:nvSpPr>
      <dsp:spPr>
        <a:xfrm rot="5400000">
          <a:off x="3638550" y="1145540"/>
          <a:ext cx="419099" cy="502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-5400000">
        <a:off x="3697224" y="1187450"/>
        <a:ext cx="301751" cy="293369"/>
      </dsp:txXfrm>
    </dsp:sp>
    <dsp:sp modelId="{A415A12E-6AAD-49A0-9FF2-1A2517864DBD}">
      <dsp:nvSpPr>
        <dsp:cNvPr id="0" name=""/>
        <dsp:cNvSpPr/>
      </dsp:nvSpPr>
      <dsp:spPr>
        <a:xfrm>
          <a:off x="76200" y="1676400"/>
          <a:ext cx="7543799" cy="11175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108933" y="1709133"/>
        <a:ext cx="7478333" cy="1052133"/>
      </dsp:txXfrm>
    </dsp:sp>
    <dsp:sp modelId="{8BE48B17-F181-49D8-8EF9-0805A5BDEBA4}">
      <dsp:nvSpPr>
        <dsp:cNvPr id="0" name=""/>
        <dsp:cNvSpPr/>
      </dsp:nvSpPr>
      <dsp:spPr>
        <a:xfrm rot="5400000">
          <a:off x="3638550" y="2821940"/>
          <a:ext cx="419099" cy="502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-5400000">
        <a:off x="3697224" y="2863850"/>
        <a:ext cx="301751" cy="293369"/>
      </dsp:txXfrm>
    </dsp:sp>
    <dsp:sp modelId="{8781C114-A313-4309-90A7-6AD0467AA2A3}">
      <dsp:nvSpPr>
        <dsp:cNvPr id="0" name=""/>
        <dsp:cNvSpPr/>
      </dsp:nvSpPr>
      <dsp:spPr>
        <a:xfrm>
          <a:off x="76200" y="3352799"/>
          <a:ext cx="7543799" cy="11175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108933" y="3385532"/>
        <a:ext cx="7478333" cy="10521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33FA4-1D66-4433-B80E-6EC6577DDFDD}">
      <dsp:nvSpPr>
        <dsp:cNvPr id="0" name=""/>
        <dsp:cNvSpPr/>
      </dsp:nvSpPr>
      <dsp:spPr>
        <a:xfrm>
          <a:off x="76200" y="0"/>
          <a:ext cx="7543799" cy="11175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108933" y="32733"/>
        <a:ext cx="7478333" cy="1052133"/>
      </dsp:txXfrm>
    </dsp:sp>
    <dsp:sp modelId="{AA2EC28C-277C-41EC-902D-F3AF706EEC76}">
      <dsp:nvSpPr>
        <dsp:cNvPr id="0" name=""/>
        <dsp:cNvSpPr/>
      </dsp:nvSpPr>
      <dsp:spPr>
        <a:xfrm rot="5400000">
          <a:off x="3638550" y="1145540"/>
          <a:ext cx="419099" cy="502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-5400000">
        <a:off x="3697224" y="1187450"/>
        <a:ext cx="301751" cy="293369"/>
      </dsp:txXfrm>
    </dsp:sp>
    <dsp:sp modelId="{A415A12E-6AAD-49A0-9FF2-1A2517864DBD}">
      <dsp:nvSpPr>
        <dsp:cNvPr id="0" name=""/>
        <dsp:cNvSpPr/>
      </dsp:nvSpPr>
      <dsp:spPr>
        <a:xfrm>
          <a:off x="76200" y="1676400"/>
          <a:ext cx="7543799" cy="11175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108933" y="1709133"/>
        <a:ext cx="7478333" cy="1052133"/>
      </dsp:txXfrm>
    </dsp:sp>
    <dsp:sp modelId="{8BE48B17-F181-49D8-8EF9-0805A5BDEBA4}">
      <dsp:nvSpPr>
        <dsp:cNvPr id="0" name=""/>
        <dsp:cNvSpPr/>
      </dsp:nvSpPr>
      <dsp:spPr>
        <a:xfrm rot="5400000">
          <a:off x="3638550" y="2821940"/>
          <a:ext cx="419099" cy="502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-5400000">
        <a:off x="3697224" y="2863850"/>
        <a:ext cx="301751" cy="293369"/>
      </dsp:txXfrm>
    </dsp:sp>
    <dsp:sp modelId="{8781C114-A313-4309-90A7-6AD0467AA2A3}">
      <dsp:nvSpPr>
        <dsp:cNvPr id="0" name=""/>
        <dsp:cNvSpPr/>
      </dsp:nvSpPr>
      <dsp:spPr>
        <a:xfrm>
          <a:off x="76200" y="3352799"/>
          <a:ext cx="7543799" cy="11175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108933" y="3385532"/>
        <a:ext cx="7478333" cy="1052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E6CC7-00A8-4916-93E3-2954B5F5B1AD}">
      <dsp:nvSpPr>
        <dsp:cNvPr id="0" name=""/>
        <dsp:cNvSpPr/>
      </dsp:nvSpPr>
      <dsp:spPr>
        <a:xfrm>
          <a:off x="657" y="0"/>
          <a:ext cx="2829148" cy="32766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16200000">
        <a:off x="-1059833" y="1060491"/>
        <a:ext cx="2686812" cy="565829"/>
      </dsp:txXfrm>
    </dsp:sp>
    <dsp:sp modelId="{7755A090-A7DB-4302-A389-E74A69AD42AF}">
      <dsp:nvSpPr>
        <dsp:cNvPr id="0" name=""/>
        <dsp:cNvSpPr/>
      </dsp:nvSpPr>
      <dsp:spPr>
        <a:xfrm>
          <a:off x="2928825" y="0"/>
          <a:ext cx="2829148" cy="32766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16200000">
        <a:off x="1868334" y="1060491"/>
        <a:ext cx="2686812" cy="565829"/>
      </dsp:txXfrm>
    </dsp:sp>
    <dsp:sp modelId="{E7AFA818-444B-4364-8D82-329A67B36B9F}">
      <dsp:nvSpPr>
        <dsp:cNvPr id="0" name=""/>
        <dsp:cNvSpPr/>
      </dsp:nvSpPr>
      <dsp:spPr>
        <a:xfrm rot="5400000">
          <a:off x="2702154" y="2597344"/>
          <a:ext cx="481633" cy="42437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30CAB-BEB6-448C-8712-A27391B5341A}">
      <dsp:nvSpPr>
        <dsp:cNvPr id="0" name=""/>
        <dsp:cNvSpPr/>
      </dsp:nvSpPr>
      <dsp:spPr>
        <a:xfrm>
          <a:off x="5856994" y="0"/>
          <a:ext cx="2829148" cy="32766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16200000">
        <a:off x="4796503" y="1060491"/>
        <a:ext cx="2686812" cy="565829"/>
      </dsp:txXfrm>
    </dsp:sp>
    <dsp:sp modelId="{CCEAB1A6-0E39-4850-A8F7-C3A598D3DCEA}">
      <dsp:nvSpPr>
        <dsp:cNvPr id="0" name=""/>
        <dsp:cNvSpPr/>
      </dsp:nvSpPr>
      <dsp:spPr>
        <a:xfrm rot="5400000">
          <a:off x="5630323" y="2597344"/>
          <a:ext cx="481633" cy="42437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3A839-7296-45A0-807E-371D8DD74FA9}">
      <dsp:nvSpPr>
        <dsp:cNvPr id="0" name=""/>
        <dsp:cNvSpPr/>
      </dsp:nvSpPr>
      <dsp:spPr>
        <a:xfrm>
          <a:off x="3650" y="285"/>
          <a:ext cx="7460298" cy="1309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700" kern="1200" dirty="0"/>
        </a:p>
      </dsp:txBody>
      <dsp:txXfrm>
        <a:off x="42009" y="38644"/>
        <a:ext cx="7383580" cy="1232969"/>
      </dsp:txXfrm>
    </dsp:sp>
    <dsp:sp modelId="{ED9A66EA-928E-460F-B071-F27029768EA7}">
      <dsp:nvSpPr>
        <dsp:cNvPr id="0" name=""/>
        <dsp:cNvSpPr/>
      </dsp:nvSpPr>
      <dsp:spPr>
        <a:xfrm>
          <a:off x="10932" y="1440656"/>
          <a:ext cx="7445734" cy="1309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700" kern="1200" dirty="0"/>
        </a:p>
      </dsp:txBody>
      <dsp:txXfrm>
        <a:off x="49291" y="1479015"/>
        <a:ext cx="7369016" cy="1232969"/>
      </dsp:txXfrm>
    </dsp:sp>
    <dsp:sp modelId="{61DEF99A-BC8E-4997-99A5-3544FEAC21C9}">
      <dsp:nvSpPr>
        <dsp:cNvPr id="0" name=""/>
        <dsp:cNvSpPr/>
      </dsp:nvSpPr>
      <dsp:spPr>
        <a:xfrm>
          <a:off x="10932" y="2881026"/>
          <a:ext cx="7445734" cy="1309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700" kern="1200" dirty="0"/>
        </a:p>
      </dsp:txBody>
      <dsp:txXfrm>
        <a:off x="49291" y="2919385"/>
        <a:ext cx="7369016" cy="1232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77BE2-1EB3-42BD-AD6F-43E6B661E383}">
      <dsp:nvSpPr>
        <dsp:cNvPr id="0" name=""/>
        <dsp:cNvSpPr/>
      </dsp:nvSpPr>
      <dsp:spPr>
        <a:xfrm>
          <a:off x="0" y="0"/>
          <a:ext cx="6217920" cy="10972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 dirty="0"/>
        </a:p>
      </dsp:txBody>
      <dsp:txXfrm>
        <a:off x="32138" y="32138"/>
        <a:ext cx="5033869" cy="1033004"/>
      </dsp:txXfrm>
    </dsp:sp>
    <dsp:sp modelId="{6A7006A7-D5FD-4B67-BCE0-A8DE0C270250}">
      <dsp:nvSpPr>
        <dsp:cNvPr id="0" name=""/>
        <dsp:cNvSpPr/>
      </dsp:nvSpPr>
      <dsp:spPr>
        <a:xfrm>
          <a:off x="548639" y="1280159"/>
          <a:ext cx="6217920" cy="10972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 dirty="0"/>
        </a:p>
      </dsp:txBody>
      <dsp:txXfrm>
        <a:off x="580777" y="1312297"/>
        <a:ext cx="4891772" cy="1033003"/>
      </dsp:txXfrm>
    </dsp:sp>
    <dsp:sp modelId="{07E61B0D-4492-4889-8CD8-3FD540717571}">
      <dsp:nvSpPr>
        <dsp:cNvPr id="0" name=""/>
        <dsp:cNvSpPr/>
      </dsp:nvSpPr>
      <dsp:spPr>
        <a:xfrm>
          <a:off x="1097279" y="2560319"/>
          <a:ext cx="6217920" cy="10972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 dirty="0"/>
        </a:p>
      </dsp:txBody>
      <dsp:txXfrm>
        <a:off x="1129417" y="2592457"/>
        <a:ext cx="4891771" cy="1033004"/>
      </dsp:txXfrm>
    </dsp:sp>
    <dsp:sp modelId="{91352A76-E14B-4BEC-B326-D8174B808AEC}">
      <dsp:nvSpPr>
        <dsp:cNvPr id="0" name=""/>
        <dsp:cNvSpPr/>
      </dsp:nvSpPr>
      <dsp:spPr>
        <a:xfrm>
          <a:off x="5504687" y="832103"/>
          <a:ext cx="713232" cy="71323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5665164" y="832103"/>
        <a:ext cx="392278" cy="536707"/>
      </dsp:txXfrm>
    </dsp:sp>
    <dsp:sp modelId="{E97ED91D-40BE-4FCB-AA2E-B1F4A9D115A6}">
      <dsp:nvSpPr>
        <dsp:cNvPr id="0" name=""/>
        <dsp:cNvSpPr/>
      </dsp:nvSpPr>
      <dsp:spPr>
        <a:xfrm>
          <a:off x="6053327" y="2104948"/>
          <a:ext cx="713232" cy="71323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213804" y="2104948"/>
        <a:ext cx="392278" cy="5367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5562C-ABBF-43D9-B96C-DFD346EFBCA9}">
      <dsp:nvSpPr>
        <dsp:cNvPr id="0" name=""/>
        <dsp:cNvSpPr/>
      </dsp:nvSpPr>
      <dsp:spPr>
        <a:xfrm>
          <a:off x="1117546" y="614556"/>
          <a:ext cx="7491873" cy="3871754"/>
        </a:xfrm>
        <a:prstGeom prst="rect">
          <a:avLst/>
        </a:prstGeom>
        <a:noFill/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D2421-39D5-48C8-99C1-A2E30CDF59EF}">
      <dsp:nvSpPr>
        <dsp:cNvPr id="0" name=""/>
        <dsp:cNvSpPr/>
      </dsp:nvSpPr>
      <dsp:spPr>
        <a:xfrm>
          <a:off x="1258746" y="565044"/>
          <a:ext cx="3478984" cy="4316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 dirty="0">
            <a:latin typeface="Centaur" pitchFamily="18" charset="0"/>
          </a:endParaRPr>
        </a:p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 dirty="0">
            <a:latin typeface="Centaur" pitchFamily="18" charset="0"/>
          </a:endParaRPr>
        </a:p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 dirty="0">
            <a:latin typeface="Centaur" pitchFamily="18" charset="0"/>
          </a:endParaRPr>
        </a:p>
      </dsp:txBody>
      <dsp:txXfrm>
        <a:off x="1258746" y="565044"/>
        <a:ext cx="3478984" cy="4316874"/>
      </dsp:txXfrm>
    </dsp:sp>
    <dsp:sp modelId="{0CBC7252-83DD-46AB-8463-5B256FEF83EF}">
      <dsp:nvSpPr>
        <dsp:cNvPr id="0" name=""/>
        <dsp:cNvSpPr/>
      </dsp:nvSpPr>
      <dsp:spPr>
        <a:xfrm>
          <a:off x="4897929" y="1067362"/>
          <a:ext cx="3478984" cy="3312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0F378-74B2-4231-8730-F061C00303A3}">
      <dsp:nvSpPr>
        <dsp:cNvPr id="0" name=""/>
        <dsp:cNvSpPr/>
      </dsp:nvSpPr>
      <dsp:spPr>
        <a:xfrm>
          <a:off x="342525" y="-160266"/>
          <a:ext cx="1463929" cy="1463929"/>
        </a:xfrm>
        <a:prstGeom prst="plus">
          <a:avLst>
            <a:gd name="adj" fmla="val 328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2CE7F-7668-4C86-8AE1-62022D8E90C5}">
      <dsp:nvSpPr>
        <dsp:cNvPr id="0" name=""/>
        <dsp:cNvSpPr/>
      </dsp:nvSpPr>
      <dsp:spPr>
        <a:xfrm>
          <a:off x="7576058" y="366197"/>
          <a:ext cx="1377815" cy="4721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B03A5-8F05-490F-AE62-0F05C6F1DA15}">
      <dsp:nvSpPr>
        <dsp:cNvPr id="0" name=""/>
        <dsp:cNvSpPr/>
      </dsp:nvSpPr>
      <dsp:spPr>
        <a:xfrm>
          <a:off x="4863483" y="1074445"/>
          <a:ext cx="861" cy="3163506"/>
        </a:xfrm>
        <a:prstGeom prst="line">
          <a:avLst/>
        </a:pr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1A7B9-A4A5-41F0-A9F6-166D5F29A7F3}">
      <dsp:nvSpPr>
        <dsp:cNvPr id="0" name=""/>
        <dsp:cNvSpPr/>
      </dsp:nvSpPr>
      <dsp:spPr>
        <a:xfrm>
          <a:off x="0" y="2139776"/>
          <a:ext cx="8229600" cy="9222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2139776"/>
        <a:ext cx="8229600" cy="498036"/>
      </dsp:txXfrm>
    </dsp:sp>
    <dsp:sp modelId="{F908D286-7C59-4916-8FDF-29FADB0B4515}">
      <dsp:nvSpPr>
        <dsp:cNvPr id="0" name=""/>
        <dsp:cNvSpPr/>
      </dsp:nvSpPr>
      <dsp:spPr>
        <a:xfrm>
          <a:off x="0" y="2589033"/>
          <a:ext cx="8229600" cy="100740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3832" tIns="77470" rIns="433832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100" kern="1200" dirty="0"/>
        </a:p>
      </dsp:txBody>
      <dsp:txXfrm>
        <a:off x="0" y="2589033"/>
        <a:ext cx="8229600" cy="1007405"/>
      </dsp:txXfrm>
    </dsp:sp>
    <dsp:sp modelId="{A7844793-D482-445A-BDC9-A5A884A84705}">
      <dsp:nvSpPr>
        <dsp:cNvPr id="0" name=""/>
        <dsp:cNvSpPr/>
      </dsp:nvSpPr>
      <dsp:spPr>
        <a:xfrm rot="10800000">
          <a:off x="0" y="835"/>
          <a:ext cx="8229600" cy="216844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 rot="-10800000">
        <a:off x="0" y="835"/>
        <a:ext cx="8229600" cy="761125"/>
      </dsp:txXfrm>
    </dsp:sp>
    <dsp:sp modelId="{6820BAF9-2264-446D-AA87-DC2AC56068F0}">
      <dsp:nvSpPr>
        <dsp:cNvPr id="0" name=""/>
        <dsp:cNvSpPr/>
      </dsp:nvSpPr>
      <dsp:spPr>
        <a:xfrm>
          <a:off x="0" y="448732"/>
          <a:ext cx="8229600" cy="99483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76200" rIns="42672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0" y="448732"/>
        <a:ext cx="8229600" cy="9948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AAFBB-A731-4094-A166-00C83A0C5E5F}">
      <dsp:nvSpPr>
        <dsp:cNvPr id="0" name=""/>
        <dsp:cNvSpPr/>
      </dsp:nvSpPr>
      <dsp:spPr>
        <a:xfrm>
          <a:off x="638" y="990601"/>
          <a:ext cx="2125245" cy="2239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04384" y="1094347"/>
        <a:ext cx="1917753" cy="2032467"/>
      </dsp:txXfrm>
    </dsp:sp>
    <dsp:sp modelId="{938F70D3-7668-4029-B7D6-6D9655FB44E2}">
      <dsp:nvSpPr>
        <dsp:cNvPr id="0" name=""/>
        <dsp:cNvSpPr/>
      </dsp:nvSpPr>
      <dsp:spPr>
        <a:xfrm>
          <a:off x="2227197" y="1748748"/>
          <a:ext cx="723666" cy="723666"/>
        </a:xfrm>
        <a:prstGeom prst="rightArrow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227197" y="1929665"/>
        <a:ext cx="542750" cy="361833"/>
      </dsp:txXfrm>
    </dsp:sp>
    <dsp:sp modelId="{4AF86DCB-BE09-4E7A-AE1A-32B38D778A51}">
      <dsp:nvSpPr>
        <dsp:cNvPr id="0" name=""/>
        <dsp:cNvSpPr/>
      </dsp:nvSpPr>
      <dsp:spPr>
        <a:xfrm>
          <a:off x="3052177" y="990601"/>
          <a:ext cx="2125245" cy="2239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155923" y="1094347"/>
        <a:ext cx="1917753" cy="2032467"/>
      </dsp:txXfrm>
    </dsp:sp>
    <dsp:sp modelId="{D656715C-68B2-49D1-B282-9E86A8E075C3}">
      <dsp:nvSpPr>
        <dsp:cNvPr id="0" name=""/>
        <dsp:cNvSpPr/>
      </dsp:nvSpPr>
      <dsp:spPr>
        <a:xfrm>
          <a:off x="5278736" y="1748748"/>
          <a:ext cx="723666" cy="723666"/>
        </a:xfrm>
        <a:prstGeom prst="rightArrow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278736" y="1929665"/>
        <a:ext cx="542750" cy="361833"/>
      </dsp:txXfrm>
    </dsp:sp>
    <dsp:sp modelId="{A0F3EDE0-85C7-4802-B5B0-1275A16CFCD8}">
      <dsp:nvSpPr>
        <dsp:cNvPr id="0" name=""/>
        <dsp:cNvSpPr/>
      </dsp:nvSpPr>
      <dsp:spPr>
        <a:xfrm>
          <a:off x="6103715" y="990601"/>
          <a:ext cx="2125245" cy="2239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207461" y="1094347"/>
        <a:ext cx="1917753" cy="20324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51F65-E89A-4B3B-A9FF-FF31B4CB1B06}">
      <dsp:nvSpPr>
        <dsp:cNvPr id="0" name=""/>
        <dsp:cNvSpPr/>
      </dsp:nvSpPr>
      <dsp:spPr>
        <a:xfrm>
          <a:off x="520" y="254496"/>
          <a:ext cx="2031503" cy="1218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Cash Rebates</a:t>
          </a:r>
        </a:p>
      </dsp:txBody>
      <dsp:txXfrm>
        <a:off x="520" y="254496"/>
        <a:ext cx="2031503" cy="1218902"/>
      </dsp:txXfrm>
    </dsp:sp>
    <dsp:sp modelId="{2F992CF2-6054-4D69-A435-2843E22336FF}">
      <dsp:nvSpPr>
        <dsp:cNvPr id="0" name=""/>
        <dsp:cNvSpPr/>
      </dsp:nvSpPr>
      <dsp:spPr>
        <a:xfrm>
          <a:off x="2235175" y="254496"/>
          <a:ext cx="2031503" cy="1218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Warranties for items purchased</a:t>
          </a:r>
        </a:p>
      </dsp:txBody>
      <dsp:txXfrm>
        <a:off x="2235175" y="254496"/>
        <a:ext cx="2031503" cy="1218902"/>
      </dsp:txXfrm>
    </dsp:sp>
    <dsp:sp modelId="{F36EBE82-16F0-4E96-8E71-123949A2EB53}">
      <dsp:nvSpPr>
        <dsp:cNvPr id="0" name=""/>
        <dsp:cNvSpPr/>
      </dsp:nvSpPr>
      <dsp:spPr>
        <a:xfrm>
          <a:off x="520" y="1676548"/>
          <a:ext cx="2031503" cy="1218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Frequent Flyer Miles</a:t>
          </a:r>
        </a:p>
      </dsp:txBody>
      <dsp:txXfrm>
        <a:off x="520" y="1676548"/>
        <a:ext cx="2031503" cy="1218902"/>
      </dsp:txXfrm>
    </dsp:sp>
    <dsp:sp modelId="{D08CD5DF-34E0-4C78-896C-E0E93289357F}">
      <dsp:nvSpPr>
        <dsp:cNvPr id="0" name=""/>
        <dsp:cNvSpPr/>
      </dsp:nvSpPr>
      <dsp:spPr>
        <a:xfrm>
          <a:off x="2235175" y="1676548"/>
          <a:ext cx="2031503" cy="1218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Travel accident insurance</a:t>
          </a:r>
        </a:p>
      </dsp:txBody>
      <dsp:txXfrm>
        <a:off x="2235175" y="1676548"/>
        <a:ext cx="2031503" cy="1218902"/>
      </dsp:txXfrm>
    </dsp:sp>
    <dsp:sp modelId="{C99337F1-A275-4DB1-9886-F7D4BF696FAE}">
      <dsp:nvSpPr>
        <dsp:cNvPr id="0" name=""/>
        <dsp:cNvSpPr/>
      </dsp:nvSpPr>
      <dsp:spPr>
        <a:xfrm>
          <a:off x="1117848" y="3098601"/>
          <a:ext cx="2031503" cy="1218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Other benefits?</a:t>
          </a:r>
        </a:p>
      </dsp:txBody>
      <dsp:txXfrm>
        <a:off x="1117848" y="3098601"/>
        <a:ext cx="2031503" cy="12189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41C18-8F7D-4D90-8430-F0E0067ED92B}">
      <dsp:nvSpPr>
        <dsp:cNvPr id="0" name=""/>
        <dsp:cNvSpPr/>
      </dsp:nvSpPr>
      <dsp:spPr>
        <a:xfrm>
          <a:off x="419095" y="0"/>
          <a:ext cx="3924308" cy="8870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If the actual credit card was used</a:t>
          </a:r>
        </a:p>
      </dsp:txBody>
      <dsp:txXfrm>
        <a:off x="445077" y="25982"/>
        <a:ext cx="3872344" cy="835128"/>
      </dsp:txXfrm>
    </dsp:sp>
    <dsp:sp modelId="{27D21C80-80B7-42E4-8EFE-B18B6F2E4BA0}">
      <dsp:nvSpPr>
        <dsp:cNvPr id="0" name=""/>
        <dsp:cNvSpPr/>
      </dsp:nvSpPr>
      <dsp:spPr>
        <a:xfrm rot="5400000">
          <a:off x="2214920" y="909269"/>
          <a:ext cx="332659" cy="399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2261492" y="942535"/>
        <a:ext cx="239515" cy="232861"/>
      </dsp:txXfrm>
    </dsp:sp>
    <dsp:sp modelId="{6BCB449B-31CB-48A6-9EB6-A0270CA30789}">
      <dsp:nvSpPr>
        <dsp:cNvPr id="0" name=""/>
        <dsp:cNvSpPr/>
      </dsp:nvSpPr>
      <dsp:spPr>
        <a:xfrm>
          <a:off x="419095" y="1330638"/>
          <a:ext cx="3924308" cy="8870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445077" y="1356620"/>
        <a:ext cx="3872344" cy="835128"/>
      </dsp:txXfrm>
    </dsp:sp>
    <dsp:sp modelId="{CEE10353-CC4C-4574-832C-D28CF535A97B}">
      <dsp:nvSpPr>
        <dsp:cNvPr id="0" name=""/>
        <dsp:cNvSpPr/>
      </dsp:nvSpPr>
      <dsp:spPr>
        <a:xfrm rot="5400000">
          <a:off x="2214920" y="2239907"/>
          <a:ext cx="332659" cy="399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2261492" y="2273173"/>
        <a:ext cx="239515" cy="232861"/>
      </dsp:txXfrm>
    </dsp:sp>
    <dsp:sp modelId="{1647C457-2DBC-4CBF-A88A-4F88615AFFAC}">
      <dsp:nvSpPr>
        <dsp:cNvPr id="0" name=""/>
        <dsp:cNvSpPr/>
      </dsp:nvSpPr>
      <dsp:spPr>
        <a:xfrm>
          <a:off x="419095" y="2661276"/>
          <a:ext cx="3924308" cy="8870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445077" y="2687258"/>
        <a:ext cx="3872344" cy="835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F1D7E-E26A-4725-845C-F9FF9A2B79B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9935F-140C-400F-8407-7893CDF3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A6B07502-B913-419E-8608-22830B09C0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F98AD415-D588-4BE3-A517-9918744FE7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6ED21429-0D3A-472C-97AB-A1D2D493D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AA6893-F091-4282-B2CD-B19A4783E76A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DBAAD19-AEE2-4538-BC10-4D7B780B137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21CA6285-CA6C-4F6F-B052-9BEA40EF9D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8382000" y="152400"/>
            <a:ext cx="685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2.6.2.G1</a:t>
            </a:r>
          </a:p>
        </p:txBody>
      </p:sp>
      <p:sp>
        <p:nvSpPr>
          <p:cNvPr id="7" name="Text Box 28"/>
          <p:cNvSpPr txBox="1">
            <a:spLocks noChangeArrowheads="1"/>
          </p:cNvSpPr>
          <p:nvPr userDrawn="1"/>
        </p:nvSpPr>
        <p:spPr bwMode="auto">
          <a:xfrm>
            <a:off x="1066800" y="6324600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© </a:t>
            </a:r>
            <a:r>
              <a:rPr lang="en-US" sz="700" dirty="0"/>
              <a:t>Take Charge Today – August</a:t>
            </a:r>
            <a:r>
              <a:rPr lang="en-US" sz="700" baseline="0" dirty="0"/>
              <a:t> </a:t>
            </a:r>
            <a:r>
              <a:rPr lang="en-US" sz="700" dirty="0"/>
              <a:t>2013–</a:t>
            </a:r>
            <a:r>
              <a:rPr lang="en-US" sz="700" baseline="0" dirty="0"/>
              <a:t> </a:t>
            </a:r>
            <a:r>
              <a:rPr lang="en-US" sz="700" dirty="0"/>
              <a:t>Credit Basics – Slide </a:t>
            </a:r>
            <a:fld id="{E8E7A28B-21EA-48EB-9734-82BD79F06FB7}" type="slidenum">
              <a:rPr lang="en-US" sz="700" smtClean="0"/>
              <a:pPr algn="ctr">
                <a:defRPr/>
              </a:pPr>
              <a:t>‹#›</a:t>
            </a:fld>
            <a:endParaRPr lang="en-US" sz="700" dirty="0"/>
          </a:p>
          <a:p>
            <a:pPr algn="ctr">
              <a:defRPr/>
            </a:pPr>
            <a:r>
              <a:rPr lang="en-US" sz="700" dirty="0"/>
              <a:t>Funded by a grant from Take Charge America, Inc. to the Norton School of Family and Consumer Sciences  Take Charge America Institute at the University of Arizona</a:t>
            </a:r>
          </a:p>
        </p:txBody>
      </p:sp>
      <p:pic>
        <p:nvPicPr>
          <p:cNvPr id="10" name="Picture 12" descr="TCA-New-Logo-3-color"/>
          <p:cNvPicPr>
            <a:picLocks noChangeAspect="1" noChangeArrowheads="1"/>
          </p:cNvPicPr>
          <p:nvPr userDrawn="1"/>
        </p:nvPicPr>
        <p:blipFill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400800"/>
            <a:ext cx="11826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 descr="UA-horiz blk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8747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36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32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8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20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>
            <a:extLst>
              <a:ext uri="{FF2B5EF4-FFF2-40B4-BE49-F238E27FC236}">
                <a16:creationId xmlns:a16="http://schemas.microsoft.com/office/drawing/2014/main" id="{41ADAE6F-AAB2-4EBD-AC45-032108CC72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Understanding a Credit Card</a:t>
            </a:r>
          </a:p>
        </p:txBody>
      </p:sp>
      <p:sp>
        <p:nvSpPr>
          <p:cNvPr id="25603" name="Subtitle 4">
            <a:extLst>
              <a:ext uri="{FF2B5EF4-FFF2-40B4-BE49-F238E27FC236}">
                <a16:creationId xmlns:a16="http://schemas.microsoft.com/office/drawing/2014/main" id="{C8FA7E0A-FB74-446F-B597-0DF9D8ECC9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“Take Charge of Your Finances” Advanced Level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283B17A4-7209-4AC3-9044-BE5EFC435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74638"/>
            <a:ext cx="5829300" cy="1143000"/>
          </a:xfrm>
        </p:spPr>
        <p:txBody>
          <a:bodyPr/>
          <a:lstStyle/>
          <a:p>
            <a:pPr eaLnBrk="1" hangingPunct="1"/>
            <a:r>
              <a:rPr lang="en-US" altLang="en-US"/>
              <a:t>Minimum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1C056-7AFC-4550-A11F-1B2000A49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68763"/>
          </a:xfrm>
        </p:spPr>
        <p:txBody>
          <a:bodyPr/>
          <a:lstStyle/>
          <a:p>
            <a:pPr eaLnBrk="1" hangingPunct="1"/>
            <a:r>
              <a:rPr lang="en-US" altLang="en-US" dirty="0"/>
              <a:t>Required to make at least a minimum payment each month</a:t>
            </a:r>
          </a:p>
          <a:p>
            <a:pPr lvl="1" eaLnBrk="1" hangingPunct="1"/>
            <a:r>
              <a:rPr lang="en-US" altLang="en-US" dirty="0"/>
              <a:t>Usually only a small percentage (2.5-5%) of the total balance due</a:t>
            </a:r>
          </a:p>
        </p:txBody>
      </p:sp>
      <p:pic>
        <p:nvPicPr>
          <p:cNvPr id="34820" name="Picture 2" descr="C:\Users\Lindy\AppData\Local\Microsoft\Windows\Temporary Internet Files\Content.IE5\0S8G0E4Q\MC900431529[1].png">
            <a:extLst>
              <a:ext uri="{FF2B5EF4-FFF2-40B4-BE49-F238E27FC236}">
                <a16:creationId xmlns:a16="http://schemas.microsoft.com/office/drawing/2014/main" id="{6E516279-C927-4858-8F21-CF990B85C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ABEEE288-9163-4E31-9357-F5026D82E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Payments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699E0D-D21B-4820-B908-C121FB3EA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75480"/>
              </p:ext>
            </p:extLst>
          </p:nvPr>
        </p:nvGraphicFramePr>
        <p:xfrm>
          <a:off x="914400" y="3444875"/>
          <a:ext cx="7467600" cy="28038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7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</a:rPr>
                        <a:t>Payment Made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</a:rPr>
                        <a:t>~ Time to pay off card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</a:rPr>
                        <a:t>~ Total amount of interest paid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</a:rPr>
                        <a:t>~ Total amount paid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+mj-lt"/>
                          <a:ea typeface="Times New Roman"/>
                          <a:cs typeface="Times New Roman"/>
                        </a:rPr>
                        <a:t>Full Payment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Partial Payment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Minimum Payment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221" marR="34221" marT="34217" marB="3421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350937B-0AEF-4FD2-8BE6-D5306BD06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782763"/>
            <a:ext cx="8382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To prepare for her first semester of college, Miranda purchased a new computer for $1000 and textbooks for $500, spending a total of $1500 on her credit card charging 15% APR. How much would Miranda pay in interest if she makes the minimum payment?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CBB0E0-1E63-44FD-B41C-775FDB636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650" y="4467225"/>
            <a:ext cx="769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$1500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62B3B4-4CEF-4DFB-B974-2F2BC25D9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463" y="44640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1 month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092831-2CB1-49E2-A315-96EC651BC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725" y="4473575"/>
            <a:ext cx="417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CF53B6-35C6-418D-AF19-442FEA9DB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425" y="4492625"/>
            <a:ext cx="769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$1500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A72250-3699-47FF-BAD1-894AF6652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029200"/>
            <a:ext cx="652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$135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3A230E-93F9-4044-9C6D-DFE1B89EE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600" y="5029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cs typeface="Times New Roman" panose="02020603050405020304" pitchFamily="18" charset="0"/>
              </a:rPr>
              <a:t>1 year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47E823-2AD0-4949-A116-38A3232EE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041900"/>
            <a:ext cx="652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$125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258379-4EAB-4C83-B638-F320486B9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188" y="5026025"/>
            <a:ext cx="769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$1625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3574C7-1022-4B83-8AAE-2190BB425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5715000"/>
            <a:ext cx="534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$30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9D3D9E-01A6-4CA4-95D1-9C31D49E5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715000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11 years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C5EB6C-10D5-4AD8-A7A1-DC4461C7C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463" y="5715000"/>
            <a:ext cx="768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$1413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FCABC0-01FE-4AB5-A860-B344C1800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413" y="5715000"/>
            <a:ext cx="769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Times New Roman" panose="02020603050405020304" pitchFamily="18" charset="0"/>
              </a:rPr>
              <a:t>$2913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BD9350BB-6C9D-4728-8B87-3375A160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Advantages &amp; Disadvantages to Using Credit Cards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04E7FC-E3ED-41B5-BA7E-AEB1141A093F}"/>
              </a:ext>
            </a:extLst>
          </p:cNvPr>
          <p:cNvGraphicFramePr/>
          <p:nvPr/>
        </p:nvGraphicFramePr>
        <p:xfrm>
          <a:off x="-152400" y="1755348"/>
          <a:ext cx="9296400" cy="4721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2B3075D-D9DD-400D-920B-09486204F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14600"/>
            <a:ext cx="3733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Convenient payment tool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Useful for emergencies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Often required to hold a reservation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Able to purchase “big ticket” items and spread out payments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Protection against fraud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Opportunity to establish a positive credit history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Online shopping is safer than using a debit card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Possibility of receiving bonuses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60FFCE-5BCF-45FF-A257-D865B8D6C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541588"/>
            <a:ext cx="37338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Interest can be costly when a balance is revolved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Additional penalty fees may apply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Tempting to overspend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Risk of identity theft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Responsible for lost/stolen cards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cs typeface="Calibri" panose="020F0502020204030204" pitchFamily="34" charset="0"/>
              </a:rPr>
              <a:t>Applying for multiple accounts in  a short period of time can lower your credit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F624D654-8FDD-4FF1-8676-A8F9FDB1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Debit Card?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78097A-08AE-4672-B982-54FE2EA2C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4221162"/>
          </a:xfrm>
        </p:spPr>
        <p:txBody>
          <a:bodyPr/>
          <a:lstStyle/>
          <a:p>
            <a:pPr eaLnBrk="1" hangingPunct="1"/>
            <a:r>
              <a:rPr lang="en-US" altLang="en-US"/>
              <a:t>Plastic card which looks like a credit card but is electronically connected to the cardholder’s bank account</a:t>
            </a:r>
          </a:p>
          <a:p>
            <a:pPr eaLnBrk="1" hangingPunct="1"/>
            <a:r>
              <a:rPr lang="en-US" altLang="en-US"/>
              <a:t>Money is immediately withdrawn from the cardholders checking account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F873D1-AB8A-4743-85DB-F1095B86229D}"/>
              </a:ext>
            </a:extLst>
          </p:cNvPr>
          <p:cNvSpPr txBox="1"/>
          <p:nvPr/>
        </p:nvSpPr>
        <p:spPr>
          <a:xfrm>
            <a:off x="1219200" y="5029200"/>
            <a:ext cx="6629400" cy="10779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</a:rPr>
              <a:t>What is the difference between a credit card and a debit card?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8C7EB44-66CF-43DB-A5F1-68FDBE455432}"/>
              </a:ext>
            </a:extLst>
          </p:cNvPr>
          <p:cNvSpPr/>
          <p:nvPr/>
        </p:nvSpPr>
        <p:spPr>
          <a:xfrm>
            <a:off x="533400" y="2409825"/>
            <a:ext cx="3200400" cy="17256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08FEAE8-C065-46B9-B35B-840784D144AA}"/>
              </a:ext>
            </a:extLst>
          </p:cNvPr>
          <p:cNvSpPr/>
          <p:nvPr/>
        </p:nvSpPr>
        <p:spPr>
          <a:xfrm>
            <a:off x="5562600" y="2409825"/>
            <a:ext cx="3200400" cy="17256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16" name="Title 1">
            <a:extLst>
              <a:ext uri="{FF2B5EF4-FFF2-40B4-BE49-F238E27FC236}">
                <a16:creationId xmlns:a16="http://schemas.microsoft.com/office/drawing/2014/main" id="{3F403085-4930-4FA0-B9D6-AE49BF3C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Creditworthiness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14CEE23-FA5E-4EB7-86DA-8835FF1F55E6}"/>
              </a:ext>
            </a:extLst>
          </p:cNvPr>
          <p:cNvSpPr/>
          <p:nvPr/>
        </p:nvSpPr>
        <p:spPr>
          <a:xfrm>
            <a:off x="1600200" y="5257800"/>
            <a:ext cx="6232525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38EAF8-C0C4-4FC7-A1FA-7EA30359AF3A}"/>
              </a:ext>
            </a:extLst>
          </p:cNvPr>
          <p:cNvSpPr txBox="1">
            <a:spLocks/>
          </p:cNvSpPr>
          <p:nvPr/>
        </p:nvSpPr>
        <p:spPr bwMode="auto">
          <a:xfrm>
            <a:off x="533400" y="2409825"/>
            <a:ext cx="3200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>
                <a:cs typeface="Calibri" panose="020F0502020204030204" pitchFamily="34" charset="0"/>
              </a:rPr>
              <a:t>Credit card approval depends on borrower’s perceived creditworthiness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154514-1630-4DD6-BD3D-FD670A4D42F1}"/>
              </a:ext>
            </a:extLst>
          </p:cNvPr>
          <p:cNvSpPr txBox="1">
            <a:spLocks/>
          </p:cNvSpPr>
          <p:nvPr/>
        </p:nvSpPr>
        <p:spPr bwMode="auto">
          <a:xfrm>
            <a:off x="1676400" y="5257800"/>
            <a:ext cx="6096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cs typeface="Calibri" panose="020F0502020204030204" pitchFamily="34" charset="0"/>
              </a:rPr>
              <a:t>Creditworthiness is determined by a credit report and/or credit score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FC6BABE-6C74-42A8-A833-87DA2AE049DD}"/>
              </a:ext>
            </a:extLst>
          </p:cNvPr>
          <p:cNvSpPr txBox="1">
            <a:spLocks/>
          </p:cNvSpPr>
          <p:nvPr/>
        </p:nvSpPr>
        <p:spPr bwMode="auto">
          <a:xfrm>
            <a:off x="5489575" y="2417763"/>
            <a:ext cx="33528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/>
            <a:r>
              <a:rPr lang="en-US" altLang="en-US" sz="2800">
                <a:cs typeface="Calibri" panose="020F0502020204030204" pitchFamily="34" charset="0"/>
              </a:rPr>
              <a:t>How a person uses a credit card affects their creditworthiness</a:t>
            </a:r>
          </a:p>
        </p:txBody>
      </p:sp>
      <p:sp>
        <p:nvSpPr>
          <p:cNvPr id="14" name="Left-Right Arrow 13">
            <a:extLst>
              <a:ext uri="{FF2B5EF4-FFF2-40B4-BE49-F238E27FC236}">
                <a16:creationId xmlns:a16="http://schemas.microsoft.com/office/drawing/2014/main" id="{C66031DD-1CFA-47D0-A320-E034E07699EC}"/>
              </a:ext>
            </a:extLst>
          </p:cNvPr>
          <p:cNvSpPr/>
          <p:nvPr/>
        </p:nvSpPr>
        <p:spPr>
          <a:xfrm>
            <a:off x="3886200" y="2908300"/>
            <a:ext cx="1447800" cy="546100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096064CC-DE0F-4CBB-85B6-19BF656A08CE}"/>
              </a:ext>
            </a:extLst>
          </p:cNvPr>
          <p:cNvSpPr/>
          <p:nvPr/>
        </p:nvSpPr>
        <p:spPr>
          <a:xfrm rot="3208285">
            <a:off x="2055019" y="4387057"/>
            <a:ext cx="941387" cy="6731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168FC59-0D06-4494-BEAF-146EBAA04F7A}"/>
              </a:ext>
            </a:extLst>
          </p:cNvPr>
          <p:cNvSpPr/>
          <p:nvPr/>
        </p:nvSpPr>
        <p:spPr>
          <a:xfrm rot="7752432">
            <a:off x="6413500" y="4413250"/>
            <a:ext cx="939800" cy="6731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 animBg="1"/>
      <p:bldP spid="5" grpId="0"/>
      <p:bldP spid="6" grpId="0"/>
      <p:bldP spid="7" grpId="0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D883B9AB-D27E-43FB-809A-D806E7CE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Credit History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023A59-9675-477C-9FBF-B6D459C4A0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30387"/>
          <a:ext cx="8229600" cy="359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3F3DDF-DEC9-400B-8E36-CB1ACAB8E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752600"/>
            <a:ext cx="647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3600" b="1" dirty="0">
                <a:latin typeface="+mj-lt"/>
                <a:cs typeface="Arial" charset="0"/>
              </a:rPr>
              <a:t>Credit Report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F0C26-308D-4E44-B4C3-489DF1F29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54263"/>
            <a:ext cx="7543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atin typeface="+mj-lt"/>
                <a:cs typeface="Arial" charset="0"/>
              </a:rPr>
              <a:t>A record of a consumer’s credit history that includes information about credit card use as well as the use of other types of credit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4D4760-AA6B-4136-9508-B7524AB16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24375"/>
            <a:ext cx="807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atin typeface="+mj-lt"/>
                <a:cs typeface="Arial" charset="0"/>
              </a:rPr>
              <a:t>A number that summarizes an individual’s credit record and history; a numeric “grade” of a consumer’s financial reliability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400218-D0DC-498F-AC74-93D8AC0FC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86200"/>
            <a:ext cx="472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3600" b="1" dirty="0">
                <a:latin typeface="+mj-lt"/>
                <a:cs typeface="Arial" charset="0"/>
              </a:rPr>
              <a:t>Credit</a:t>
            </a:r>
            <a:r>
              <a:rPr lang="en-US" b="1" dirty="0">
                <a:latin typeface="+mj-lt"/>
                <a:cs typeface="Arial" charset="0"/>
              </a:rPr>
              <a:t>  </a:t>
            </a:r>
            <a:r>
              <a:rPr lang="en-US" sz="3600" b="1" dirty="0">
                <a:latin typeface="+mj-lt"/>
                <a:cs typeface="Arial" charset="0"/>
              </a:rPr>
              <a:t>Score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92B6F5-8A5D-435B-8342-52E846146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5441950"/>
            <a:ext cx="6248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600" dirty="0">
                <a:latin typeface="+mj-lt"/>
                <a:cs typeface="Arial" charset="0"/>
              </a:rPr>
              <a:t>Credit cards can have a positive or negative impact on an individual’s credit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27A-136B-4A28-93DB-638FCD38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28600"/>
            <a:ext cx="6629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Positive Credit </a:t>
            </a:r>
            <a:br>
              <a:rPr lang="en-US" dirty="0"/>
            </a:br>
            <a:r>
              <a:rPr lang="en-US" dirty="0"/>
              <a:t>Card Use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685F40-14A9-4A59-8B6C-CAE8E80E57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14B150-4A92-4720-B363-2D9EFC33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55913"/>
            <a:ext cx="2209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800" dirty="0">
                <a:latin typeface="+mj-lt"/>
                <a:cs typeface="Arial" charset="0"/>
              </a:rPr>
              <a:t>Proper credit card 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2A5994-5F54-47D4-BA34-D1A0D7466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438400"/>
            <a:ext cx="21336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600" dirty="0">
                <a:latin typeface="+mj-lt"/>
                <a:cs typeface="Arial" charset="0"/>
              </a:rPr>
              <a:t>Helps develop positive credit history and credit report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4EDBC-A7E6-443A-949D-4BB9530AC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860675"/>
            <a:ext cx="2209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800" dirty="0">
                <a:latin typeface="+mj-lt"/>
                <a:cs typeface="Arial" charset="0"/>
              </a:rPr>
              <a:t>Earn a high credit score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4EE534-2294-4456-B190-3AF1E5BF1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891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600" b="1" dirty="0">
                <a:latin typeface="+mj-lt"/>
                <a:cs typeface="Arial" charset="0"/>
              </a:rPr>
              <a:t>A high credit score gives the opportunity to have lower interest rates on loans, the privilege to use different forms of credit, and an easier approval process for future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4854-67C1-45D1-A179-99BE1F92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Positive Credit </a:t>
            </a:r>
            <a:br>
              <a:rPr lang="en-US" dirty="0"/>
            </a:br>
            <a:r>
              <a:rPr lang="en-US" dirty="0"/>
              <a:t>Card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F13C3-EF11-40EE-97BD-81CDF9798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221162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/>
              <a:t>Examples of positive credit card behaviors:</a:t>
            </a:r>
          </a:p>
          <a:p>
            <a:pPr lvl="1" eaLnBrk="1" hangingPunct="1"/>
            <a:r>
              <a:rPr lang="en-US" altLang="en-US"/>
              <a:t>Paying credit card balances in full every month</a:t>
            </a:r>
          </a:p>
          <a:p>
            <a:pPr lvl="1" eaLnBrk="1" hangingPunct="1"/>
            <a:r>
              <a:rPr lang="en-US" altLang="en-US"/>
              <a:t>Paying credit card bills on time </a:t>
            </a:r>
          </a:p>
          <a:p>
            <a:pPr lvl="1" eaLnBrk="1" hangingPunct="1"/>
            <a:r>
              <a:rPr lang="en-US" altLang="en-US"/>
              <a:t>Applying for only credit cards that are needed</a:t>
            </a:r>
          </a:p>
          <a:p>
            <a:pPr lvl="1" eaLnBrk="1" hangingPunct="1"/>
            <a:r>
              <a:rPr lang="en-US" altLang="en-US"/>
              <a:t>Keeping track of all charges by keeping receipts and using a check register</a:t>
            </a:r>
          </a:p>
          <a:p>
            <a:pPr lvl="1" eaLnBrk="1" hangingPunct="1"/>
            <a:r>
              <a:rPr lang="en-US" altLang="en-US"/>
              <a:t>Checking the monthly credit card statement for errors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A4A9-DA42-49F6-924C-CE4AABF4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Negative Credit</a:t>
            </a:r>
            <a:br>
              <a:rPr lang="en-US" dirty="0"/>
            </a:br>
            <a:r>
              <a:rPr lang="en-US" dirty="0"/>
              <a:t>Card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A6C53-BED8-4E62-8E90-CBD56A597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2211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/>
              <a:t>Examples of negative credit card behaviors:</a:t>
            </a:r>
          </a:p>
          <a:p>
            <a:pPr lvl="1" eaLnBrk="1" hangingPunct="1"/>
            <a:r>
              <a:rPr lang="en-US" altLang="en-US"/>
              <a:t>Making late credit card payments</a:t>
            </a:r>
          </a:p>
          <a:p>
            <a:pPr lvl="1" eaLnBrk="1" hangingPunct="1"/>
            <a:r>
              <a:rPr lang="en-US" altLang="en-US"/>
              <a:t>Paying only the minimum payment</a:t>
            </a:r>
          </a:p>
          <a:p>
            <a:pPr lvl="1" eaLnBrk="1" hangingPunct="1"/>
            <a:r>
              <a:rPr lang="en-US" altLang="en-US"/>
              <a:t>Exceeding the card’s credit limit (usually triggers a penalty fee)</a:t>
            </a:r>
          </a:p>
          <a:p>
            <a:pPr lvl="1" eaLnBrk="1" hangingPunct="1"/>
            <a:r>
              <a:rPr lang="en-US" altLang="en-US"/>
              <a:t>Charging items that can’t be paid off immediately</a:t>
            </a:r>
          </a:p>
          <a:p>
            <a:pPr lvl="1" eaLnBrk="1" hangingPunct="1"/>
            <a:r>
              <a:rPr lang="en-US" altLang="en-US"/>
              <a:t>Owning too many credit cards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8395BA99-7073-4056-9F3D-1803945C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Credit Card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FE4BF-E594-4642-9C8D-644D78021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286000"/>
            <a:ext cx="3581400" cy="3124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Make sure to know all terms and conditions</a:t>
            </a:r>
          </a:p>
          <a:p>
            <a:pPr eaLnBrk="1" hangingPunct="1"/>
            <a:r>
              <a:rPr lang="en-US" altLang="en-US"/>
              <a:t>May charge fees or higher interest rates</a:t>
            </a:r>
          </a:p>
          <a:p>
            <a:pPr lvl="1" eaLnBrk="1" hangingPunct="1"/>
            <a:endParaRPr lang="en-US" alt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2798F0-5F74-4E04-8AD4-3D2312007CBB}"/>
              </a:ext>
            </a:extLst>
          </p:cNvPr>
          <p:cNvGraphicFramePr/>
          <p:nvPr/>
        </p:nvGraphicFramePr>
        <p:xfrm>
          <a:off x="609600" y="1905000"/>
          <a:ext cx="4267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1767A6F-247D-4192-BFA0-715203F8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Credit?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E07D1D-BACD-41D4-B3EC-D8A1A9AA2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4495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cs typeface="Calibri" panose="020F0502020204030204" pitchFamily="34" charset="0"/>
              </a:rPr>
              <a:t>Credit-</a:t>
            </a:r>
            <a:r>
              <a:rPr lang="en-US" altLang="en-US" sz="3200" dirty="0">
                <a:cs typeface="Calibri" panose="020F0502020204030204" pitchFamily="34" charset="0"/>
              </a:rPr>
              <a:t> when goods, services or money is received in exchange for a promise to pay a definite sum of money at a </a:t>
            </a:r>
            <a:r>
              <a:rPr lang="en-US" altLang="en-US" sz="3200" u="sng" dirty="0">
                <a:cs typeface="Calibri" panose="020F0502020204030204" pitchFamily="34" charset="0"/>
              </a:rPr>
              <a:t>future</a:t>
            </a:r>
            <a:r>
              <a:rPr lang="en-US" altLang="en-US" sz="3200" dirty="0">
                <a:cs typeface="Calibri" panose="020F0502020204030204" pitchFamily="34" charset="0"/>
              </a:rPr>
              <a:t> date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1AFB62-0D97-400F-A187-EB542F38826F}"/>
              </a:ext>
            </a:extLst>
          </p:cNvPr>
          <p:cNvSpPr/>
          <p:nvPr/>
        </p:nvSpPr>
        <p:spPr>
          <a:xfrm>
            <a:off x="5181600" y="3048000"/>
            <a:ext cx="3505200" cy="13843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cs typeface="Calibri" pitchFamily="34" charset="0"/>
              </a:rPr>
              <a:t>Credit is derived from the Latin word “credo” meaning “I believe” </a:t>
            </a:r>
          </a:p>
        </p:txBody>
      </p:sp>
      <p:grpSp>
        <p:nvGrpSpPr>
          <p:cNvPr id="241674" name="Group 10">
            <a:extLst>
              <a:ext uri="{FF2B5EF4-FFF2-40B4-BE49-F238E27FC236}">
                <a16:creationId xmlns:a16="http://schemas.microsoft.com/office/drawing/2014/main" id="{B87B20DD-38DC-4FE4-9E92-EBCDEECB82F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29400" y="2432050"/>
            <a:ext cx="681038" cy="615950"/>
            <a:chOff x="1620" y="1920"/>
            <a:chExt cx="342" cy="310"/>
          </a:xfrm>
        </p:grpSpPr>
        <p:sp>
          <p:nvSpPr>
            <p:cNvPr id="241688" name="Freeform 24">
              <a:extLst>
                <a:ext uri="{FF2B5EF4-FFF2-40B4-BE49-F238E27FC236}">
                  <a16:creationId xmlns:a16="http://schemas.microsoft.com/office/drawing/2014/main" id="{C0B02D92-B45D-485B-8EEF-556F20C6E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" y="2100"/>
              <a:ext cx="54" cy="2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52" y="20"/>
                </a:cxn>
                <a:cxn ang="0">
                  <a:pos x="52" y="2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54" h="20">
                  <a:moveTo>
                    <a:pt x="0" y="6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689" name="Freeform 25">
              <a:extLst>
                <a:ext uri="{FF2B5EF4-FFF2-40B4-BE49-F238E27FC236}">
                  <a16:creationId xmlns:a16="http://schemas.microsoft.com/office/drawing/2014/main" id="{50B03B9C-065A-406F-A50C-441BDB816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4" y="1968"/>
              <a:ext cx="46" cy="4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4" y="22"/>
                </a:cxn>
                <a:cxn ang="0">
                  <a:pos x="34" y="30"/>
                </a:cxn>
                <a:cxn ang="0">
                  <a:pos x="46" y="40"/>
                </a:cxn>
                <a:cxn ang="0">
                  <a:pos x="46" y="40"/>
                </a:cxn>
                <a:cxn ang="0">
                  <a:pos x="46" y="40"/>
                </a:cxn>
                <a:cxn ang="0">
                  <a:pos x="42" y="46"/>
                </a:cxn>
                <a:cxn ang="0">
                  <a:pos x="42" y="46"/>
                </a:cxn>
                <a:cxn ang="0">
                  <a:pos x="30" y="36"/>
                </a:cxn>
                <a:cxn ang="0">
                  <a:pos x="20" y="2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6" h="46">
                  <a:moveTo>
                    <a:pt x="0" y="4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4" y="22"/>
                  </a:lnTo>
                  <a:lnTo>
                    <a:pt x="34" y="3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30" y="36"/>
                  </a:lnTo>
                  <a:lnTo>
                    <a:pt x="20" y="2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690" name="Freeform 26">
              <a:extLst>
                <a:ext uri="{FF2B5EF4-FFF2-40B4-BE49-F238E27FC236}">
                  <a16:creationId xmlns:a16="http://schemas.microsoft.com/office/drawing/2014/main" id="{AE49AA1E-7211-4EC9-A0BC-D28B03215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6" y="1920"/>
              <a:ext cx="8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46"/>
                </a:cxn>
                <a:cxn ang="0">
                  <a:pos x="2" y="2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22"/>
                </a:cxn>
                <a:cxn ang="0">
                  <a:pos x="6" y="46"/>
                </a:cxn>
                <a:cxn ang="0">
                  <a:pos x="6" y="46"/>
                </a:cxn>
                <a:cxn ang="0">
                  <a:pos x="6" y="46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" h="46">
                  <a:moveTo>
                    <a:pt x="0" y="46"/>
                  </a:moveTo>
                  <a:lnTo>
                    <a:pt x="0" y="46"/>
                  </a:lnTo>
                  <a:lnTo>
                    <a:pt x="2" y="22"/>
                  </a:lnTo>
                  <a:lnTo>
                    <a:pt x="2" y="0"/>
                  </a:lnTo>
                  <a:lnTo>
                    <a:pt x="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2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691" name="Freeform 27">
              <a:extLst>
                <a:ext uri="{FF2B5EF4-FFF2-40B4-BE49-F238E27FC236}">
                  <a16:creationId xmlns:a16="http://schemas.microsoft.com/office/drawing/2014/main" id="{AD1CEAF6-4779-4E86-AA9B-4A2639713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4" y="2008"/>
              <a:ext cx="48" cy="2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10" y="10"/>
                </a:cxn>
                <a:cxn ang="0">
                  <a:pos x="22" y="6"/>
                </a:cxn>
                <a:cxn ang="0">
                  <a:pos x="34" y="2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36" y="10"/>
                </a:cxn>
                <a:cxn ang="0">
                  <a:pos x="24" y="14"/>
                </a:cxn>
                <a:cxn ang="0">
                  <a:pos x="14" y="1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0">
                  <a:moveTo>
                    <a:pt x="0" y="14"/>
                  </a:moveTo>
                  <a:lnTo>
                    <a:pt x="0" y="14"/>
                  </a:lnTo>
                  <a:lnTo>
                    <a:pt x="10" y="10"/>
                  </a:lnTo>
                  <a:lnTo>
                    <a:pt x="22" y="6"/>
                  </a:lnTo>
                  <a:lnTo>
                    <a:pt x="34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36" y="10"/>
                  </a:lnTo>
                  <a:lnTo>
                    <a:pt x="24" y="14"/>
                  </a:lnTo>
                  <a:lnTo>
                    <a:pt x="14" y="1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692" name="Freeform 28">
              <a:extLst>
                <a:ext uri="{FF2B5EF4-FFF2-40B4-BE49-F238E27FC236}">
                  <a16:creationId xmlns:a16="http://schemas.microsoft.com/office/drawing/2014/main" id="{C5AAFCC8-78A4-4F6E-B2A9-AE66E9BB9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" y="2142"/>
              <a:ext cx="56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" y="2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54" y="12"/>
                </a:cxn>
                <a:cxn ang="0">
                  <a:pos x="54" y="12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56" h="12">
                  <a:moveTo>
                    <a:pt x="0" y="8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8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28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693" name="Freeform 29">
              <a:extLst>
                <a:ext uri="{FF2B5EF4-FFF2-40B4-BE49-F238E27FC236}">
                  <a16:creationId xmlns:a16="http://schemas.microsoft.com/office/drawing/2014/main" id="{84D54432-FDB6-40D6-8C61-6F5649BCA5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88" y="1992"/>
              <a:ext cx="180" cy="230"/>
            </a:xfrm>
            <a:custGeom>
              <a:avLst/>
              <a:gdLst/>
              <a:ahLst/>
              <a:cxnLst>
                <a:cxn ang="0">
                  <a:pos x="40" y="226"/>
                </a:cxn>
                <a:cxn ang="0">
                  <a:pos x="28" y="218"/>
                </a:cxn>
                <a:cxn ang="0">
                  <a:pos x="22" y="208"/>
                </a:cxn>
                <a:cxn ang="0">
                  <a:pos x="18" y="186"/>
                </a:cxn>
                <a:cxn ang="0">
                  <a:pos x="18" y="174"/>
                </a:cxn>
                <a:cxn ang="0">
                  <a:pos x="14" y="140"/>
                </a:cxn>
                <a:cxn ang="0">
                  <a:pos x="10" y="126"/>
                </a:cxn>
                <a:cxn ang="0">
                  <a:pos x="2" y="100"/>
                </a:cxn>
                <a:cxn ang="0">
                  <a:pos x="0" y="84"/>
                </a:cxn>
                <a:cxn ang="0">
                  <a:pos x="8" y="46"/>
                </a:cxn>
                <a:cxn ang="0">
                  <a:pos x="40" y="16"/>
                </a:cxn>
                <a:cxn ang="0">
                  <a:pos x="64" y="6"/>
                </a:cxn>
                <a:cxn ang="0">
                  <a:pos x="94" y="0"/>
                </a:cxn>
                <a:cxn ang="0">
                  <a:pos x="96" y="0"/>
                </a:cxn>
                <a:cxn ang="0">
                  <a:pos x="146" y="20"/>
                </a:cxn>
                <a:cxn ang="0">
                  <a:pos x="164" y="40"/>
                </a:cxn>
                <a:cxn ang="0">
                  <a:pos x="176" y="60"/>
                </a:cxn>
                <a:cxn ang="0">
                  <a:pos x="180" y="92"/>
                </a:cxn>
                <a:cxn ang="0">
                  <a:pos x="174" y="124"/>
                </a:cxn>
                <a:cxn ang="0">
                  <a:pos x="150" y="156"/>
                </a:cxn>
                <a:cxn ang="0">
                  <a:pos x="144" y="160"/>
                </a:cxn>
                <a:cxn ang="0">
                  <a:pos x="118" y="182"/>
                </a:cxn>
                <a:cxn ang="0">
                  <a:pos x="100" y="202"/>
                </a:cxn>
                <a:cxn ang="0">
                  <a:pos x="58" y="230"/>
                </a:cxn>
                <a:cxn ang="0">
                  <a:pos x="58" y="230"/>
                </a:cxn>
                <a:cxn ang="0">
                  <a:pos x="50" y="214"/>
                </a:cxn>
                <a:cxn ang="0">
                  <a:pos x="58" y="216"/>
                </a:cxn>
                <a:cxn ang="0">
                  <a:pos x="88" y="194"/>
                </a:cxn>
                <a:cxn ang="0">
                  <a:pos x="88" y="194"/>
                </a:cxn>
                <a:cxn ang="0">
                  <a:pos x="124" y="156"/>
                </a:cxn>
                <a:cxn ang="0">
                  <a:pos x="138" y="146"/>
                </a:cxn>
                <a:cxn ang="0">
                  <a:pos x="142" y="144"/>
                </a:cxn>
                <a:cxn ang="0">
                  <a:pos x="152" y="136"/>
                </a:cxn>
                <a:cxn ang="0">
                  <a:pos x="164" y="106"/>
                </a:cxn>
                <a:cxn ang="0">
                  <a:pos x="164" y="80"/>
                </a:cxn>
                <a:cxn ang="0">
                  <a:pos x="158" y="56"/>
                </a:cxn>
                <a:cxn ang="0">
                  <a:pos x="146" y="40"/>
                </a:cxn>
                <a:cxn ang="0">
                  <a:pos x="126" y="22"/>
                </a:cxn>
                <a:cxn ang="0">
                  <a:pos x="96" y="14"/>
                </a:cxn>
                <a:cxn ang="0">
                  <a:pos x="94" y="14"/>
                </a:cxn>
                <a:cxn ang="0">
                  <a:pos x="82" y="16"/>
                </a:cxn>
                <a:cxn ang="0">
                  <a:pos x="54" y="24"/>
                </a:cxn>
                <a:cxn ang="0">
                  <a:pos x="22" y="52"/>
                </a:cxn>
                <a:cxn ang="0">
                  <a:pos x="14" y="84"/>
                </a:cxn>
                <a:cxn ang="0">
                  <a:pos x="14" y="96"/>
                </a:cxn>
                <a:cxn ang="0">
                  <a:pos x="28" y="136"/>
                </a:cxn>
                <a:cxn ang="0">
                  <a:pos x="32" y="174"/>
                </a:cxn>
                <a:cxn ang="0">
                  <a:pos x="32" y="178"/>
                </a:cxn>
                <a:cxn ang="0">
                  <a:pos x="32" y="186"/>
                </a:cxn>
                <a:cxn ang="0">
                  <a:pos x="34" y="202"/>
                </a:cxn>
                <a:cxn ang="0">
                  <a:pos x="46" y="212"/>
                </a:cxn>
                <a:cxn ang="0">
                  <a:pos x="46" y="212"/>
                </a:cxn>
              </a:cxnLst>
              <a:rect l="0" t="0" r="r" b="b"/>
              <a:pathLst>
                <a:path w="180" h="230">
                  <a:moveTo>
                    <a:pt x="58" y="230"/>
                  </a:moveTo>
                  <a:lnTo>
                    <a:pt x="58" y="230"/>
                  </a:lnTo>
                  <a:lnTo>
                    <a:pt x="46" y="228"/>
                  </a:lnTo>
                  <a:lnTo>
                    <a:pt x="40" y="226"/>
                  </a:lnTo>
                  <a:lnTo>
                    <a:pt x="40" y="226"/>
                  </a:lnTo>
                  <a:lnTo>
                    <a:pt x="40" y="226"/>
                  </a:lnTo>
                  <a:lnTo>
                    <a:pt x="34" y="222"/>
                  </a:lnTo>
                  <a:lnTo>
                    <a:pt x="28" y="218"/>
                  </a:lnTo>
                  <a:lnTo>
                    <a:pt x="24" y="212"/>
                  </a:lnTo>
                  <a:lnTo>
                    <a:pt x="22" y="208"/>
                  </a:lnTo>
                  <a:lnTo>
                    <a:pt x="22" y="208"/>
                  </a:lnTo>
                  <a:lnTo>
                    <a:pt x="22" y="208"/>
                  </a:lnTo>
                  <a:lnTo>
                    <a:pt x="18" y="196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16" y="156"/>
                  </a:lnTo>
                  <a:lnTo>
                    <a:pt x="14" y="140"/>
                  </a:lnTo>
                  <a:lnTo>
                    <a:pt x="14" y="140"/>
                  </a:lnTo>
                  <a:lnTo>
                    <a:pt x="14" y="140"/>
                  </a:lnTo>
                  <a:lnTo>
                    <a:pt x="10" y="126"/>
                  </a:lnTo>
                  <a:lnTo>
                    <a:pt x="10" y="126"/>
                  </a:lnTo>
                  <a:lnTo>
                    <a:pt x="10" y="126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70"/>
                  </a:lnTo>
                  <a:lnTo>
                    <a:pt x="4" y="56"/>
                  </a:lnTo>
                  <a:lnTo>
                    <a:pt x="8" y="46"/>
                  </a:lnTo>
                  <a:lnTo>
                    <a:pt x="16" y="36"/>
                  </a:lnTo>
                  <a:lnTo>
                    <a:pt x="22" y="28"/>
                  </a:lnTo>
                  <a:lnTo>
                    <a:pt x="30" y="22"/>
                  </a:lnTo>
                  <a:lnTo>
                    <a:pt x="40" y="16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64" y="6"/>
                  </a:lnTo>
                  <a:lnTo>
                    <a:pt x="80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06" y="2"/>
                  </a:lnTo>
                  <a:lnTo>
                    <a:pt x="116" y="4"/>
                  </a:lnTo>
                  <a:lnTo>
                    <a:pt x="132" y="10"/>
                  </a:lnTo>
                  <a:lnTo>
                    <a:pt x="146" y="20"/>
                  </a:lnTo>
                  <a:lnTo>
                    <a:pt x="156" y="30"/>
                  </a:lnTo>
                  <a:lnTo>
                    <a:pt x="156" y="30"/>
                  </a:lnTo>
                  <a:lnTo>
                    <a:pt x="156" y="30"/>
                  </a:lnTo>
                  <a:lnTo>
                    <a:pt x="164" y="40"/>
                  </a:lnTo>
                  <a:lnTo>
                    <a:pt x="170" y="50"/>
                  </a:lnTo>
                  <a:lnTo>
                    <a:pt x="174" y="60"/>
                  </a:lnTo>
                  <a:lnTo>
                    <a:pt x="174" y="60"/>
                  </a:lnTo>
                  <a:lnTo>
                    <a:pt x="176" y="60"/>
                  </a:lnTo>
                  <a:lnTo>
                    <a:pt x="176" y="60"/>
                  </a:lnTo>
                  <a:lnTo>
                    <a:pt x="176" y="60"/>
                  </a:lnTo>
                  <a:lnTo>
                    <a:pt x="178" y="78"/>
                  </a:lnTo>
                  <a:lnTo>
                    <a:pt x="180" y="92"/>
                  </a:lnTo>
                  <a:lnTo>
                    <a:pt x="180" y="92"/>
                  </a:lnTo>
                  <a:lnTo>
                    <a:pt x="180" y="92"/>
                  </a:lnTo>
                  <a:lnTo>
                    <a:pt x="178" y="110"/>
                  </a:lnTo>
                  <a:lnTo>
                    <a:pt x="174" y="124"/>
                  </a:lnTo>
                  <a:lnTo>
                    <a:pt x="168" y="136"/>
                  </a:lnTo>
                  <a:lnTo>
                    <a:pt x="162" y="144"/>
                  </a:lnTo>
                  <a:lnTo>
                    <a:pt x="156" y="152"/>
                  </a:lnTo>
                  <a:lnTo>
                    <a:pt x="150" y="156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34" y="166"/>
                  </a:lnTo>
                  <a:lnTo>
                    <a:pt x="118" y="182"/>
                  </a:lnTo>
                  <a:lnTo>
                    <a:pt x="118" y="182"/>
                  </a:lnTo>
                  <a:lnTo>
                    <a:pt x="118" y="182"/>
                  </a:lnTo>
                  <a:lnTo>
                    <a:pt x="100" y="202"/>
                  </a:lnTo>
                  <a:lnTo>
                    <a:pt x="100" y="202"/>
                  </a:lnTo>
                  <a:lnTo>
                    <a:pt x="100" y="202"/>
                  </a:lnTo>
                  <a:lnTo>
                    <a:pt x="90" y="216"/>
                  </a:lnTo>
                  <a:lnTo>
                    <a:pt x="78" y="224"/>
                  </a:lnTo>
                  <a:lnTo>
                    <a:pt x="68" y="228"/>
                  </a:lnTo>
                  <a:lnTo>
                    <a:pt x="58" y="230"/>
                  </a:lnTo>
                  <a:lnTo>
                    <a:pt x="58" y="230"/>
                  </a:lnTo>
                  <a:lnTo>
                    <a:pt x="58" y="230"/>
                  </a:lnTo>
                  <a:lnTo>
                    <a:pt x="58" y="230"/>
                  </a:lnTo>
                  <a:lnTo>
                    <a:pt x="58" y="230"/>
                  </a:lnTo>
                  <a:close/>
                  <a:moveTo>
                    <a:pt x="46" y="214"/>
                  </a:moveTo>
                  <a:lnTo>
                    <a:pt x="46" y="214"/>
                  </a:lnTo>
                  <a:lnTo>
                    <a:pt x="50" y="214"/>
                  </a:lnTo>
                  <a:lnTo>
                    <a:pt x="50" y="214"/>
                  </a:lnTo>
                  <a:lnTo>
                    <a:pt x="50" y="214"/>
                  </a:lnTo>
                  <a:lnTo>
                    <a:pt x="58" y="216"/>
                  </a:lnTo>
                  <a:lnTo>
                    <a:pt x="58" y="216"/>
                  </a:lnTo>
                  <a:lnTo>
                    <a:pt x="58" y="216"/>
                  </a:lnTo>
                  <a:lnTo>
                    <a:pt x="64" y="214"/>
                  </a:lnTo>
                  <a:lnTo>
                    <a:pt x="72" y="212"/>
                  </a:lnTo>
                  <a:lnTo>
                    <a:pt x="80" y="206"/>
                  </a:lnTo>
                  <a:lnTo>
                    <a:pt x="88" y="194"/>
                  </a:lnTo>
                  <a:lnTo>
                    <a:pt x="88" y="194"/>
                  </a:lnTo>
                  <a:lnTo>
                    <a:pt x="88" y="194"/>
                  </a:lnTo>
                  <a:lnTo>
                    <a:pt x="88" y="194"/>
                  </a:lnTo>
                  <a:lnTo>
                    <a:pt x="88" y="194"/>
                  </a:lnTo>
                  <a:lnTo>
                    <a:pt x="108" y="172"/>
                  </a:lnTo>
                  <a:lnTo>
                    <a:pt x="108" y="172"/>
                  </a:lnTo>
                  <a:lnTo>
                    <a:pt x="108" y="172"/>
                  </a:lnTo>
                  <a:lnTo>
                    <a:pt x="124" y="156"/>
                  </a:lnTo>
                  <a:lnTo>
                    <a:pt x="132" y="150"/>
                  </a:lnTo>
                  <a:lnTo>
                    <a:pt x="138" y="146"/>
                  </a:lnTo>
                  <a:lnTo>
                    <a:pt x="138" y="146"/>
                  </a:lnTo>
                  <a:lnTo>
                    <a:pt x="138" y="146"/>
                  </a:lnTo>
                  <a:lnTo>
                    <a:pt x="140" y="146"/>
                  </a:lnTo>
                  <a:lnTo>
                    <a:pt x="140" y="146"/>
                  </a:lnTo>
                  <a:lnTo>
                    <a:pt x="140" y="146"/>
                  </a:lnTo>
                  <a:lnTo>
                    <a:pt x="142" y="144"/>
                  </a:lnTo>
                  <a:lnTo>
                    <a:pt x="142" y="144"/>
                  </a:lnTo>
                  <a:lnTo>
                    <a:pt x="142" y="144"/>
                  </a:lnTo>
                  <a:lnTo>
                    <a:pt x="152" y="136"/>
                  </a:lnTo>
                  <a:lnTo>
                    <a:pt x="152" y="136"/>
                  </a:lnTo>
                  <a:lnTo>
                    <a:pt x="152" y="136"/>
                  </a:lnTo>
                  <a:lnTo>
                    <a:pt x="156" y="128"/>
                  </a:lnTo>
                  <a:lnTo>
                    <a:pt x="160" y="118"/>
                  </a:lnTo>
                  <a:lnTo>
                    <a:pt x="164" y="106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64" y="80"/>
                  </a:lnTo>
                  <a:lnTo>
                    <a:pt x="162" y="64"/>
                  </a:lnTo>
                  <a:lnTo>
                    <a:pt x="162" y="64"/>
                  </a:lnTo>
                  <a:lnTo>
                    <a:pt x="162" y="64"/>
                  </a:lnTo>
                  <a:lnTo>
                    <a:pt x="158" y="56"/>
                  </a:lnTo>
                  <a:lnTo>
                    <a:pt x="158" y="56"/>
                  </a:lnTo>
                  <a:lnTo>
                    <a:pt x="158" y="56"/>
                  </a:lnTo>
                  <a:lnTo>
                    <a:pt x="154" y="48"/>
                  </a:lnTo>
                  <a:lnTo>
                    <a:pt x="146" y="40"/>
                  </a:lnTo>
                  <a:lnTo>
                    <a:pt x="146" y="40"/>
                  </a:lnTo>
                  <a:lnTo>
                    <a:pt x="146" y="40"/>
                  </a:lnTo>
                  <a:lnTo>
                    <a:pt x="136" y="30"/>
                  </a:lnTo>
                  <a:lnTo>
                    <a:pt x="126" y="22"/>
                  </a:lnTo>
                  <a:lnTo>
                    <a:pt x="112" y="16"/>
                  </a:lnTo>
                  <a:lnTo>
                    <a:pt x="96" y="14"/>
                  </a:lnTo>
                  <a:lnTo>
                    <a:pt x="96" y="14"/>
                  </a:lnTo>
                  <a:lnTo>
                    <a:pt x="96" y="14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4" y="8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68" y="18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38" y="32"/>
                  </a:lnTo>
                  <a:lnTo>
                    <a:pt x="32" y="38"/>
                  </a:lnTo>
                  <a:lnTo>
                    <a:pt x="26" y="44"/>
                  </a:lnTo>
                  <a:lnTo>
                    <a:pt x="22" y="52"/>
                  </a:lnTo>
                  <a:lnTo>
                    <a:pt x="18" y="62"/>
                  </a:lnTo>
                  <a:lnTo>
                    <a:pt x="14" y="72"/>
                  </a:lnTo>
                  <a:lnTo>
                    <a:pt x="14" y="84"/>
                  </a:lnTo>
                  <a:lnTo>
                    <a:pt x="14" y="84"/>
                  </a:lnTo>
                  <a:lnTo>
                    <a:pt x="14" y="84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8" y="136"/>
                  </a:lnTo>
                  <a:lnTo>
                    <a:pt x="30" y="154"/>
                  </a:lnTo>
                  <a:lnTo>
                    <a:pt x="32" y="174"/>
                  </a:lnTo>
                  <a:lnTo>
                    <a:pt x="32" y="174"/>
                  </a:lnTo>
                  <a:lnTo>
                    <a:pt x="32" y="174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2" y="178"/>
                  </a:lnTo>
                  <a:lnTo>
                    <a:pt x="32" y="178"/>
                  </a:lnTo>
                  <a:lnTo>
                    <a:pt x="32" y="178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2" y="194"/>
                  </a:lnTo>
                  <a:lnTo>
                    <a:pt x="34" y="202"/>
                  </a:lnTo>
                  <a:lnTo>
                    <a:pt x="34" y="202"/>
                  </a:lnTo>
                  <a:lnTo>
                    <a:pt x="34" y="202"/>
                  </a:lnTo>
                  <a:lnTo>
                    <a:pt x="38" y="208"/>
                  </a:lnTo>
                  <a:lnTo>
                    <a:pt x="46" y="212"/>
                  </a:lnTo>
                  <a:lnTo>
                    <a:pt x="46" y="212"/>
                  </a:lnTo>
                  <a:lnTo>
                    <a:pt x="46" y="212"/>
                  </a:lnTo>
                  <a:lnTo>
                    <a:pt x="46" y="212"/>
                  </a:lnTo>
                  <a:lnTo>
                    <a:pt x="46" y="212"/>
                  </a:lnTo>
                  <a:lnTo>
                    <a:pt x="46" y="212"/>
                  </a:lnTo>
                  <a:lnTo>
                    <a:pt x="46" y="212"/>
                  </a:lnTo>
                  <a:lnTo>
                    <a:pt x="46" y="214"/>
                  </a:lnTo>
                  <a:lnTo>
                    <a:pt x="46" y="2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694" name="Freeform 30">
              <a:extLst>
                <a:ext uri="{FF2B5EF4-FFF2-40B4-BE49-F238E27FC236}">
                  <a16:creationId xmlns:a16="http://schemas.microsoft.com/office/drawing/2014/main" id="{313CFC75-F8AE-42C9-8283-9F6BFC69F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" y="2156"/>
              <a:ext cx="82" cy="3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40" y="20"/>
                </a:cxn>
                <a:cxn ang="0">
                  <a:pos x="48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22"/>
                </a:cxn>
                <a:cxn ang="0">
                  <a:pos x="76" y="20"/>
                </a:cxn>
                <a:cxn ang="0">
                  <a:pos x="76" y="20"/>
                </a:cxn>
                <a:cxn ang="0">
                  <a:pos x="82" y="34"/>
                </a:cxn>
                <a:cxn ang="0">
                  <a:pos x="82" y="34"/>
                </a:cxn>
                <a:cxn ang="0">
                  <a:pos x="70" y="36"/>
                </a:cxn>
                <a:cxn ang="0">
                  <a:pos x="58" y="38"/>
                </a:cxn>
                <a:cxn ang="0">
                  <a:pos x="58" y="38"/>
                </a:cxn>
                <a:cxn ang="0">
                  <a:pos x="58" y="38"/>
                </a:cxn>
                <a:cxn ang="0">
                  <a:pos x="46" y="36"/>
                </a:cxn>
                <a:cxn ang="0">
                  <a:pos x="34" y="32"/>
                </a:cxn>
                <a:cxn ang="0">
                  <a:pos x="24" y="28"/>
                </a:cxn>
                <a:cxn ang="0">
                  <a:pos x="16" y="24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82" h="38">
                  <a:moveTo>
                    <a:pt x="0" y="8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40" y="20"/>
                  </a:lnTo>
                  <a:lnTo>
                    <a:pt x="48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8" y="22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70" y="36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46" y="36"/>
                  </a:lnTo>
                  <a:lnTo>
                    <a:pt x="34" y="32"/>
                  </a:lnTo>
                  <a:lnTo>
                    <a:pt x="24" y="28"/>
                  </a:lnTo>
                  <a:lnTo>
                    <a:pt x="16" y="24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695" name="Freeform 31">
              <a:extLst>
                <a:ext uri="{FF2B5EF4-FFF2-40B4-BE49-F238E27FC236}">
                  <a16:creationId xmlns:a16="http://schemas.microsoft.com/office/drawing/2014/main" id="{8A573CD1-D6F5-47B1-A469-1D1D78D1BE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16" y="2210"/>
              <a:ext cx="33" cy="20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24" y="18"/>
                </a:cxn>
                <a:cxn ang="0">
                  <a:pos x="20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8"/>
                </a:cxn>
              </a:cxnLst>
              <a:rect l="0" t="0" r="r" b="b"/>
              <a:pathLst>
                <a:path w="32" h="20">
                  <a:moveTo>
                    <a:pt x="6" y="16"/>
                  </a:moveTo>
                  <a:lnTo>
                    <a:pt x="6" y="1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4" y="18"/>
                  </a:lnTo>
                  <a:lnTo>
                    <a:pt x="20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16"/>
                  </a:lnTo>
                  <a:lnTo>
                    <a:pt x="6" y="16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696" name="Freeform 32">
              <a:extLst>
                <a:ext uri="{FF2B5EF4-FFF2-40B4-BE49-F238E27FC236}">
                  <a16:creationId xmlns:a16="http://schemas.microsoft.com/office/drawing/2014/main" id="{007E9312-7B76-4CE9-AA81-26589DCEC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" y="2068"/>
              <a:ext cx="108" cy="114"/>
            </a:xfrm>
            <a:custGeom>
              <a:avLst/>
              <a:gdLst/>
              <a:ahLst/>
              <a:cxnLst>
                <a:cxn ang="0">
                  <a:pos x="38" y="114"/>
                </a:cxn>
                <a:cxn ang="0">
                  <a:pos x="38" y="114"/>
                </a:cxn>
                <a:cxn ang="0">
                  <a:pos x="40" y="102"/>
                </a:cxn>
                <a:cxn ang="0">
                  <a:pos x="42" y="90"/>
                </a:cxn>
                <a:cxn ang="0">
                  <a:pos x="48" y="70"/>
                </a:cxn>
                <a:cxn ang="0">
                  <a:pos x="58" y="52"/>
                </a:cxn>
                <a:cxn ang="0">
                  <a:pos x="68" y="38"/>
                </a:cxn>
                <a:cxn ang="0">
                  <a:pos x="68" y="38"/>
                </a:cxn>
                <a:cxn ang="0">
                  <a:pos x="58" y="40"/>
                </a:cxn>
                <a:cxn ang="0">
                  <a:pos x="58" y="30"/>
                </a:cxn>
                <a:cxn ang="0">
                  <a:pos x="58" y="30"/>
                </a:cxn>
                <a:cxn ang="0">
                  <a:pos x="42" y="38"/>
                </a:cxn>
                <a:cxn ang="0">
                  <a:pos x="40" y="28"/>
                </a:cxn>
                <a:cxn ang="0">
                  <a:pos x="40" y="2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34" y="38"/>
                </a:cxn>
                <a:cxn ang="0">
                  <a:pos x="32" y="50"/>
                </a:cxn>
                <a:cxn ang="0">
                  <a:pos x="24" y="76"/>
                </a:cxn>
                <a:cxn ang="0">
                  <a:pos x="12" y="106"/>
                </a:cxn>
                <a:cxn ang="0">
                  <a:pos x="12" y="106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10" y="72"/>
                </a:cxn>
                <a:cxn ang="0">
                  <a:pos x="10" y="72"/>
                </a:cxn>
                <a:cxn ang="0">
                  <a:pos x="10" y="72"/>
                </a:cxn>
                <a:cxn ang="0">
                  <a:pos x="18" y="48"/>
                </a:cxn>
                <a:cxn ang="0">
                  <a:pos x="20" y="36"/>
                </a:cxn>
                <a:cxn ang="0">
                  <a:pos x="20" y="24"/>
                </a:cxn>
                <a:cxn ang="0">
                  <a:pos x="20" y="24"/>
                </a:cxn>
                <a:cxn ang="0">
                  <a:pos x="20" y="24"/>
                </a:cxn>
                <a:cxn ang="0">
                  <a:pos x="20" y="1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26" y="0"/>
                </a:cxn>
                <a:cxn ang="0">
                  <a:pos x="40" y="12"/>
                </a:cxn>
                <a:cxn ang="0">
                  <a:pos x="54" y="14"/>
                </a:cxn>
                <a:cxn ang="0">
                  <a:pos x="54" y="16"/>
                </a:cxn>
                <a:cxn ang="0">
                  <a:pos x="72" y="10"/>
                </a:cxn>
                <a:cxn ang="0">
                  <a:pos x="72" y="20"/>
                </a:cxn>
                <a:cxn ang="0">
                  <a:pos x="72" y="22"/>
                </a:cxn>
                <a:cxn ang="0">
                  <a:pos x="108" y="18"/>
                </a:cxn>
                <a:cxn ang="0">
                  <a:pos x="92" y="32"/>
                </a:cxn>
                <a:cxn ang="0">
                  <a:pos x="92" y="32"/>
                </a:cxn>
                <a:cxn ang="0">
                  <a:pos x="86" y="38"/>
                </a:cxn>
                <a:cxn ang="0">
                  <a:pos x="86" y="38"/>
                </a:cxn>
                <a:cxn ang="0">
                  <a:pos x="86" y="38"/>
                </a:cxn>
                <a:cxn ang="0">
                  <a:pos x="72" y="56"/>
                </a:cxn>
                <a:cxn ang="0">
                  <a:pos x="72" y="56"/>
                </a:cxn>
                <a:cxn ang="0">
                  <a:pos x="72" y="56"/>
                </a:cxn>
                <a:cxn ang="0">
                  <a:pos x="64" y="68"/>
                </a:cxn>
                <a:cxn ang="0">
                  <a:pos x="58" y="82"/>
                </a:cxn>
                <a:cxn ang="0">
                  <a:pos x="54" y="98"/>
                </a:cxn>
                <a:cxn ang="0">
                  <a:pos x="52" y="114"/>
                </a:cxn>
                <a:cxn ang="0">
                  <a:pos x="52" y="114"/>
                </a:cxn>
                <a:cxn ang="0">
                  <a:pos x="38" y="114"/>
                </a:cxn>
                <a:cxn ang="0">
                  <a:pos x="38" y="114"/>
                </a:cxn>
              </a:cxnLst>
              <a:rect l="0" t="0" r="r" b="b"/>
              <a:pathLst>
                <a:path w="108" h="114">
                  <a:moveTo>
                    <a:pt x="38" y="114"/>
                  </a:moveTo>
                  <a:lnTo>
                    <a:pt x="38" y="114"/>
                  </a:lnTo>
                  <a:lnTo>
                    <a:pt x="40" y="102"/>
                  </a:lnTo>
                  <a:lnTo>
                    <a:pt x="42" y="90"/>
                  </a:lnTo>
                  <a:lnTo>
                    <a:pt x="48" y="70"/>
                  </a:lnTo>
                  <a:lnTo>
                    <a:pt x="58" y="52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58" y="40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42" y="38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38"/>
                  </a:lnTo>
                  <a:lnTo>
                    <a:pt x="32" y="50"/>
                  </a:lnTo>
                  <a:lnTo>
                    <a:pt x="24" y="7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0" y="72"/>
                  </a:lnTo>
                  <a:lnTo>
                    <a:pt x="10" y="72"/>
                  </a:lnTo>
                  <a:lnTo>
                    <a:pt x="10" y="72"/>
                  </a:lnTo>
                  <a:lnTo>
                    <a:pt x="18" y="48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1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26" y="0"/>
                  </a:lnTo>
                  <a:lnTo>
                    <a:pt x="40" y="12"/>
                  </a:lnTo>
                  <a:lnTo>
                    <a:pt x="54" y="14"/>
                  </a:lnTo>
                  <a:lnTo>
                    <a:pt x="54" y="16"/>
                  </a:lnTo>
                  <a:lnTo>
                    <a:pt x="72" y="10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108" y="18"/>
                  </a:lnTo>
                  <a:lnTo>
                    <a:pt x="92" y="32"/>
                  </a:lnTo>
                  <a:lnTo>
                    <a:pt x="92" y="32"/>
                  </a:lnTo>
                  <a:lnTo>
                    <a:pt x="86" y="38"/>
                  </a:lnTo>
                  <a:lnTo>
                    <a:pt x="86" y="38"/>
                  </a:lnTo>
                  <a:lnTo>
                    <a:pt x="86" y="38"/>
                  </a:lnTo>
                  <a:lnTo>
                    <a:pt x="72" y="56"/>
                  </a:lnTo>
                  <a:lnTo>
                    <a:pt x="72" y="56"/>
                  </a:lnTo>
                  <a:lnTo>
                    <a:pt x="72" y="56"/>
                  </a:lnTo>
                  <a:lnTo>
                    <a:pt x="64" y="68"/>
                  </a:lnTo>
                  <a:lnTo>
                    <a:pt x="58" y="82"/>
                  </a:lnTo>
                  <a:lnTo>
                    <a:pt x="54" y="98"/>
                  </a:lnTo>
                  <a:lnTo>
                    <a:pt x="52" y="114"/>
                  </a:lnTo>
                  <a:lnTo>
                    <a:pt x="52" y="114"/>
                  </a:lnTo>
                  <a:lnTo>
                    <a:pt x="38" y="114"/>
                  </a:lnTo>
                  <a:lnTo>
                    <a:pt x="38" y="1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3288EB29-D177-41FB-A615-DBBDE4643069}"/>
              </a:ext>
            </a:extLst>
          </p:cNvPr>
          <p:cNvSpPr/>
          <p:nvPr/>
        </p:nvSpPr>
        <p:spPr>
          <a:xfrm>
            <a:off x="5181600" y="2286000"/>
            <a:ext cx="3429000" cy="22098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533328-28D2-4CE0-A1F6-35DCDFAF4196}"/>
              </a:ext>
            </a:extLst>
          </p:cNvPr>
          <p:cNvSpPr txBox="1"/>
          <p:nvPr/>
        </p:nvSpPr>
        <p:spPr>
          <a:xfrm>
            <a:off x="1447800" y="5410200"/>
            <a:ext cx="6172200" cy="523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cs typeface="Calibri" pitchFamily="34" charset="0"/>
              </a:rPr>
              <a:t>Why would a person want to use credit?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46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4A0BD-1DF8-460B-9287-D8579E95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Cardholder Protections  &amp; Rights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9C5A2A-F830-4BFA-B5B7-8785AE0EC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0"/>
            <a:ext cx="7239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u="sng" dirty="0"/>
              <a:t>Truth in Lending Act</a:t>
            </a:r>
          </a:p>
          <a:p>
            <a:pPr algn="ctr" eaLnBrk="1" hangingPunct="1"/>
            <a:r>
              <a:rPr lang="en-US" altLang="en-US" sz="2800" dirty="0"/>
              <a:t>Protects from unauthorized credit card charges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97DE139-B548-4389-A937-7D7E5B06FCE2}"/>
              </a:ext>
            </a:extLst>
          </p:cNvPr>
          <p:cNvGraphicFramePr/>
          <p:nvPr/>
        </p:nvGraphicFramePr>
        <p:xfrm>
          <a:off x="381000" y="2752873"/>
          <a:ext cx="4762500" cy="3548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0CBA9863-82D0-4B88-B763-3BDDB3535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14800"/>
            <a:ext cx="3441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  <a:cs typeface="Arial" charset="0"/>
              </a:rPr>
              <a:t>Cardholder liability is limited to $50.00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FD4185-6774-4545-B917-9DB106B9F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64175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Arial" charset="0"/>
              </a:rPr>
              <a:t>MUST write a letter within 60 days of the bill containing the error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F32A082-7233-4394-A726-3615A5BB2ABE}"/>
              </a:ext>
            </a:extLst>
          </p:cNvPr>
          <p:cNvGraphicFramePr/>
          <p:nvPr/>
        </p:nvGraphicFramePr>
        <p:xfrm>
          <a:off x="5151383" y="2743200"/>
          <a:ext cx="3695700" cy="2198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57E7994-D84A-4B8A-9AA4-AD602966E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248150"/>
            <a:ext cx="361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  <a:cs typeface="Arial" charset="0"/>
              </a:rPr>
              <a:t>Cardholder has no 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2" grpId="0">
        <p:bldAsOne/>
      </p:bldGraphic>
      <p:bldP spid="10" grpId="0"/>
      <p:bldP spid="13" grpId="0"/>
      <p:bldGraphic spid="14" grpId="0">
        <p:bldAsOne/>
      </p:bldGraphic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453DA795-C7B7-42C6-9F19-4C4BFE52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Cardholder Protection &amp; Rights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B81413-07B8-4307-91C0-C44D8E3473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200400"/>
            <a:ext cx="8229600" cy="1828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Allows the consumer to not pay for a product or service for which the consumer has a complaint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Any amount of money above the $50.00 fee that consumers are responsible for will be issued back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D45BB8-A1FF-48C8-859A-4DEBCB2F8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76400"/>
            <a:ext cx="723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u="sng" dirty="0"/>
              <a:t>Fair Credit Billing Act</a:t>
            </a:r>
          </a:p>
          <a:p>
            <a:pPr algn="ctr" eaLnBrk="1" hangingPunct="1"/>
            <a:r>
              <a:rPr lang="en-US" altLang="en-US" sz="2800" dirty="0"/>
              <a:t>Protects from broken, undelivered, unsatisfied purchases made with credit cards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E89931B-5C46-40FA-8F61-BF7686F1D876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4572000"/>
            <a:ext cx="1714500" cy="1981200"/>
            <a:chOff x="6194382" y="4876800"/>
            <a:chExt cx="1715117" cy="1981200"/>
          </a:xfrm>
        </p:grpSpPr>
        <p:pic>
          <p:nvPicPr>
            <p:cNvPr id="80902" name="Picture 3" descr="C:\Users\Lindy\AppData\Local\Microsoft\Windows\Temporary Internet Files\Content.IE5\0S8G0E4Q\MC910217009[1].png">
              <a:extLst>
                <a:ext uri="{FF2B5EF4-FFF2-40B4-BE49-F238E27FC236}">
                  <a16:creationId xmlns:a16="http://schemas.microsoft.com/office/drawing/2014/main" id="{05A4C2CB-790E-44BA-8B63-A44CEFD4D9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4382" y="5105400"/>
              <a:ext cx="1696127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03" name="Picture 2" descr="C:\Users\Lindy\AppData\Local\Microsoft\Windows\Temporary Internet Files\Content.IE5\L2V7U049\MC900112962[1].wmf">
              <a:extLst>
                <a:ext uri="{FF2B5EF4-FFF2-40B4-BE49-F238E27FC236}">
                  <a16:creationId xmlns:a16="http://schemas.microsoft.com/office/drawing/2014/main" id="{D7D288C1-3057-467A-8038-F36090AADE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8604" y="4876800"/>
              <a:ext cx="860895" cy="878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4EF0-878E-407B-A582-888CABBB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Credit Card </a:t>
            </a:r>
            <a:br>
              <a:rPr lang="en-US" dirty="0"/>
            </a:br>
            <a:r>
              <a:rPr lang="en-US" dirty="0"/>
              <a:t>Safety Tips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50B25D-5149-42A6-A8DD-1CFFEEFD40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8686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1FF012-747A-4AC1-ABFB-75C2DD21F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667000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+mj-lt"/>
                <a:cs typeface="Arial" charset="0"/>
              </a:rPr>
              <a:t>Sign card  with a signature and “Please see I.D.”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B22203-0DC2-45DC-842B-AAB38D51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438400"/>
            <a:ext cx="2667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+mj-lt"/>
                <a:cs typeface="Arial" charset="0"/>
              </a:rPr>
              <a:t>Do not leave cards lying around, and report lost/stolen cards promptly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EB5E5A-CE69-418D-AA88-538923E6A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38400"/>
            <a:ext cx="2667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+mj-lt"/>
                <a:cs typeface="Arial" charset="0"/>
              </a:rPr>
              <a:t>Close unwanted accounts by writing and phone then cut up the card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6F7D04-8076-4A4F-91B6-E05380F7F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56100"/>
            <a:ext cx="2667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400">
                <a:latin typeface="+mj-lt"/>
                <a:cs typeface="Arial" charset="0"/>
              </a:rPr>
              <a:t>Do not give out account numbers unless making a purchase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C2FCC0-459C-4C4E-B242-CAD9A8CAE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21188"/>
            <a:ext cx="28194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200" dirty="0">
                <a:latin typeface="+mj-lt"/>
                <a:cs typeface="Arial" charset="0"/>
              </a:rPr>
              <a:t>Keep a list of all cards, account numbers, and phone lists separate from cards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F53B3B-993F-4733-8A08-3DC6F9933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343400"/>
            <a:ext cx="2819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+mj-lt"/>
                <a:cs typeface="Arial" charset="0"/>
              </a:rPr>
              <a:t>Shred all pre-approved credit card offers, applications, or solicitations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CB70B2E1-3C9B-433B-ACB3-A493A638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Online Shopping Safety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95196-91A2-41D9-BD1D-2324F4AC9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2211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1. Use a temporary credit card number</a:t>
            </a:r>
          </a:p>
          <a:p>
            <a:pPr lvl="1" eaLnBrk="1" hangingPunct="1"/>
            <a:r>
              <a:rPr lang="en-US" altLang="en-US"/>
              <a:t>This is a one-time use only number</a:t>
            </a:r>
          </a:p>
          <a:p>
            <a:pPr lvl="1" eaLnBrk="1" hangingPunct="1"/>
            <a:r>
              <a:rPr lang="en-US" altLang="en-US"/>
              <a:t>A set amount will be charged to your credit card</a:t>
            </a:r>
          </a:p>
          <a:p>
            <a:pPr lvl="1" eaLnBrk="1" hangingPunct="1"/>
            <a:r>
              <a:rPr lang="en-US" altLang="en-US"/>
              <a:t>Then a number will be given to you to do your shopping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2. Use a credit card rather than a debit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5494C159-6DA5-401A-ACCA-743621DDA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1D65C83-B0F2-4983-9F95-F12A1E7A79BD}"/>
              </a:ext>
            </a:extLst>
          </p:cNvPr>
          <p:cNvGraphicFramePr/>
          <p:nvPr/>
        </p:nvGraphicFramePr>
        <p:xfrm>
          <a:off x="685800" y="1847196"/>
          <a:ext cx="76962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D4BC0-FB81-4C59-A00B-F8CCBD368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52600"/>
            <a:ext cx="6477000" cy="1600200"/>
          </a:xfrm>
        </p:spPr>
        <p:txBody>
          <a:bodyPr>
            <a:normAutofit lnSpcReduction="10000"/>
          </a:bodyPr>
          <a:lstStyle/>
          <a:p>
            <a:pPr indent="0" algn="ctr" eaLnBrk="1" hangingPunct="1">
              <a:buFont typeface="Arial" panose="020B0604020202020204" pitchFamily="34" charset="0"/>
              <a:buNone/>
            </a:pPr>
            <a:r>
              <a:rPr lang="en-US" altLang="en-US" sz="2600"/>
              <a:t>A credit card is pre-approved credit which can be used for the purchase of goods and services now and payment of them later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184BCD-97D7-476B-BC0C-188950C28CA6}"/>
              </a:ext>
            </a:extLst>
          </p:cNvPr>
          <p:cNvSpPr txBox="1">
            <a:spLocks/>
          </p:cNvSpPr>
          <p:nvPr/>
        </p:nvSpPr>
        <p:spPr bwMode="auto">
          <a:xfrm>
            <a:off x="1295400" y="3613150"/>
            <a:ext cx="6477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600">
                <a:latin typeface="+mj-lt"/>
                <a:cs typeface="Arial" charset="0"/>
              </a:rPr>
              <a:t>To avoid paying interest on a credit card, pay the balance in full every month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7545021-BE77-47BC-A500-6561CD8459BA}"/>
              </a:ext>
            </a:extLst>
          </p:cNvPr>
          <p:cNvSpPr txBox="1">
            <a:spLocks/>
          </p:cNvSpPr>
          <p:nvPr/>
        </p:nvSpPr>
        <p:spPr bwMode="auto">
          <a:xfrm>
            <a:off x="1219200" y="5105400"/>
            <a:ext cx="6477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600" dirty="0">
                <a:latin typeface="+mj-lt"/>
                <a:cs typeface="Arial" charset="0"/>
              </a:rPr>
              <a:t>A credit card can have a positive or a negative impact on an individual’s credit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>
            <a:extLst>
              <a:ext uri="{FF2B5EF4-FFF2-40B4-BE49-F238E27FC236}">
                <a16:creationId xmlns:a16="http://schemas.microsoft.com/office/drawing/2014/main" id="{278EFEC9-00FE-4E02-9549-5BEA46FF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7AD86C-3C46-449D-9666-4F859C72BF8A}"/>
              </a:ext>
            </a:extLst>
          </p:cNvPr>
          <p:cNvGraphicFramePr/>
          <p:nvPr/>
        </p:nvGraphicFramePr>
        <p:xfrm>
          <a:off x="685800" y="1847196"/>
          <a:ext cx="76962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F623-59AC-4CA1-A498-146DC1BD2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7162800" cy="1600200"/>
          </a:xfrm>
        </p:spPr>
        <p:txBody>
          <a:bodyPr/>
          <a:lstStyle/>
          <a:p>
            <a:pPr indent="0" algn="ctr" eaLnBrk="1" hangingPunct="1">
              <a:buFont typeface="Arial" panose="020B0604020202020204" pitchFamily="34" charset="0"/>
              <a:buNone/>
            </a:pPr>
            <a:r>
              <a:rPr lang="en-US" altLang="en-US" sz="2600"/>
              <a:t>Credit card companies are required to disclose the terms and fees of a credit card in the Schumer’s box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C40B81A-7170-440A-84DB-3DF788555780}"/>
              </a:ext>
            </a:extLst>
          </p:cNvPr>
          <p:cNvSpPr txBox="1">
            <a:spLocks/>
          </p:cNvSpPr>
          <p:nvPr/>
        </p:nvSpPr>
        <p:spPr bwMode="auto">
          <a:xfrm>
            <a:off x="990600" y="3444875"/>
            <a:ext cx="6705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sz="2600">
                <a:latin typeface="+mj-lt"/>
                <a:cs typeface="Arial" charset="0"/>
              </a:rPr>
              <a:t>Credit card statements outline important information about a credit card and should be checked carefully for errors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56864A-3FBA-4504-B229-43E25461C943}"/>
              </a:ext>
            </a:extLst>
          </p:cNvPr>
          <p:cNvSpPr txBox="1">
            <a:spLocks/>
          </p:cNvSpPr>
          <p:nvPr/>
        </p:nvSpPr>
        <p:spPr bwMode="auto">
          <a:xfrm>
            <a:off x="1524000" y="5302250"/>
            <a:ext cx="571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600">
                <a:latin typeface="+mj-lt"/>
                <a:cs typeface="Arial" charset="0"/>
              </a:rPr>
              <a:t>Consumers have many protections and rights in regards to credit card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A7232B-BA7B-4704-96BE-6025E70319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8686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1" name="Title 1">
            <a:extLst>
              <a:ext uri="{FF2B5EF4-FFF2-40B4-BE49-F238E27FC236}">
                <a16:creationId xmlns:a16="http://schemas.microsoft.com/office/drawing/2014/main" id="{F3E3803E-9864-4D9B-8C46-DE2A666E9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Obtaining Credit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B9A2C7-C79B-4302-9C04-A2530B38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14600"/>
            <a:ext cx="274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cs typeface="Calibri" panose="020F0502020204030204" pitchFamily="34" charset="0"/>
              </a:rPr>
              <a:t>Borrower</a:t>
            </a:r>
            <a:r>
              <a:rPr lang="en-US" altLang="en-US" sz="2400">
                <a:cs typeface="Calibri" panose="020F0502020204030204" pitchFamily="34" charset="0"/>
              </a:rPr>
              <a:t> is in need of credit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5D0000-DE52-474B-9F46-8705F1528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362200"/>
            <a:ext cx="281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cs typeface="Calibri" panose="020F0502020204030204" pitchFamily="34" charset="0"/>
              </a:rPr>
              <a:t>Borrower requests to receive credit from a </a:t>
            </a:r>
            <a:r>
              <a:rPr lang="en-US" altLang="en-US" sz="2400" b="1">
                <a:cs typeface="Calibri" panose="020F0502020204030204" pitchFamily="34" charset="0"/>
              </a:rPr>
              <a:t>lender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527571-4066-4661-9C88-08684D375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947863"/>
            <a:ext cx="2971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cs typeface="Calibri" panose="020F0502020204030204" pitchFamily="34" charset="0"/>
              </a:rPr>
              <a:t>Lender determines whether to grant the borrower credit based on perceived </a:t>
            </a:r>
            <a:r>
              <a:rPr lang="en-US" altLang="en-US" sz="2400" b="1">
                <a:cs typeface="Calibri" panose="020F0502020204030204" pitchFamily="34" charset="0"/>
              </a:rPr>
              <a:t>creditworthiness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E0AB3E-010B-417C-BA1E-284D8B048AC4}"/>
              </a:ext>
            </a:extLst>
          </p:cNvPr>
          <p:cNvSpPr txBox="1"/>
          <p:nvPr/>
        </p:nvSpPr>
        <p:spPr>
          <a:xfrm>
            <a:off x="1447800" y="5334000"/>
            <a:ext cx="6172200" cy="954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cs typeface="Calibri" pitchFamily="34" charset="0"/>
              </a:rPr>
              <a:t>Why would a lender assess a borrower’s creditworthiness before granting credit?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AE5956-8EB5-4408-B65B-09CBA9D3E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91000"/>
            <a:ext cx="2743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cs typeface="Calibri" panose="020F0502020204030204" pitchFamily="34" charset="0"/>
              </a:rPr>
              <a:t>Borrower- </a:t>
            </a:r>
            <a:r>
              <a:rPr lang="en-US" altLang="en-US" sz="2000" dirty="0">
                <a:cs typeface="Calibri" panose="020F0502020204030204" pitchFamily="34" charset="0"/>
              </a:rPr>
              <a:t>person or organization that is receiving the money </a:t>
            </a:r>
            <a:endParaRPr lang="en-US" alt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D9BA5-80F9-4935-80A4-0FD18A19E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3933825"/>
            <a:ext cx="2803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cs typeface="Calibri" panose="020F0502020204030204" pitchFamily="34" charset="0"/>
              </a:rPr>
              <a:t>Lender-</a:t>
            </a:r>
            <a:r>
              <a:rPr lang="en-US" altLang="en-US" sz="2000" dirty="0">
                <a:cs typeface="Calibri" panose="020F0502020204030204" pitchFamily="34" charset="0"/>
              </a:rPr>
              <a:t> person or organization who has the resources to provide the borrower money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D2718F-B330-4DC5-85D8-A118195DE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962400"/>
            <a:ext cx="2971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cs typeface="Calibri" panose="020F0502020204030204" pitchFamily="34" charset="0"/>
              </a:rPr>
              <a:t>Creditworthiness- </a:t>
            </a:r>
            <a:r>
              <a:rPr lang="en-US" altLang="en-US" sz="2000" dirty="0">
                <a:cs typeface="Calibri" panose="020F0502020204030204" pitchFamily="34" charset="0"/>
              </a:rPr>
              <a:t>an individual’s ability and willingness to pay the money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 animBg="1"/>
      <p:bldP spid="3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E0944D0-7210-4961-813B-15939D5AA753}"/>
              </a:ext>
            </a:extLst>
          </p:cNvPr>
          <p:cNvGraphicFramePr>
            <a:graphicFrameLocks/>
          </p:cNvGraphicFramePr>
          <p:nvPr/>
        </p:nvGraphicFramePr>
        <p:xfrm>
          <a:off x="228600" y="1981200"/>
          <a:ext cx="8686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Title 1">
            <a:extLst>
              <a:ext uri="{FF2B5EF4-FFF2-40B4-BE49-F238E27FC236}">
                <a16:creationId xmlns:a16="http://schemas.microsoft.com/office/drawing/2014/main" id="{95F95DE0-44B0-4A83-AF36-28DB8FB3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Paying Back Credit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08E7EC-8294-4C8C-9F59-4764F4CBD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667000"/>
            <a:ext cx="2819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cs typeface="Calibri" panose="020F0502020204030204" pitchFamily="34" charset="0"/>
              </a:rPr>
              <a:t>If approved, the borrower will receive money from the lender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57C94-8150-46F2-BF6F-A771D915D7F3}"/>
              </a:ext>
            </a:extLst>
          </p:cNvPr>
          <p:cNvSpPr txBox="1"/>
          <p:nvPr/>
        </p:nvSpPr>
        <p:spPr>
          <a:xfrm>
            <a:off x="1219200" y="5410200"/>
            <a:ext cx="6781800" cy="954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cs typeface="Calibri" pitchFamily="34" charset="0"/>
              </a:rPr>
              <a:t>Why would a lender charge a borrower interest?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F7C50C-7248-4CCF-80C6-1327BFA6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057400"/>
            <a:ext cx="2743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cs typeface="Calibri" panose="020F0502020204030204" pitchFamily="34" charset="0"/>
              </a:rPr>
              <a:t>Borrower is usually expected to pay </a:t>
            </a:r>
            <a:r>
              <a:rPr lang="en-US" altLang="en-US" sz="2800" b="1" dirty="0">
                <a:cs typeface="Calibri" panose="020F0502020204030204" pitchFamily="34" charset="0"/>
              </a:rPr>
              <a:t>interest</a:t>
            </a:r>
            <a:r>
              <a:rPr lang="en-US" altLang="en-US" sz="2800" dirty="0">
                <a:cs typeface="Calibri" panose="020F0502020204030204" pitchFamily="34" charset="0"/>
              </a:rPr>
              <a:t> in addition to the money borrowed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A2D6CA-4BF2-4976-8304-CC9626527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084513"/>
            <a:ext cx="2819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cs typeface="Calibri" panose="020F0502020204030204" pitchFamily="34" charset="0"/>
              </a:rPr>
              <a:t>Borrower pays money back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16C99F-4A4E-4859-A914-E39093BF3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210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cs typeface="Calibri" panose="020F0502020204030204" pitchFamily="34" charset="0"/>
              </a:rPr>
              <a:t>Interest</a:t>
            </a:r>
            <a:r>
              <a:rPr lang="en-US" altLang="en-US" sz="2400">
                <a:cs typeface="Calibri" panose="020F0502020204030204" pitchFamily="34" charset="0"/>
              </a:rPr>
              <a:t> - the price of money 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10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4F6DAAC-6456-4057-A01D-3E001864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 Forms of Credit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2DB48B-28F1-4199-BE89-C5ED567F819D}"/>
              </a:ext>
            </a:extLst>
          </p:cNvPr>
          <p:cNvSpPr txBox="1"/>
          <p:nvPr/>
        </p:nvSpPr>
        <p:spPr>
          <a:xfrm>
            <a:off x="1371600" y="2209800"/>
            <a:ext cx="6781800" cy="523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cs typeface="Calibri" pitchFamily="34" charset="0"/>
              </a:rPr>
              <a:t>How are these forms of credit different?</a:t>
            </a:r>
          </a:p>
        </p:txBody>
      </p:sp>
      <p:pic>
        <p:nvPicPr>
          <p:cNvPr id="1026" name="Picture 2" descr="C:\Users\Lindy\AppData\Local\Microsoft\Windows\Temporary Internet Files\Content.IE5\0S8G0E4Q\MC900441736[1].png">
            <a:extLst>
              <a:ext uri="{FF2B5EF4-FFF2-40B4-BE49-F238E27FC236}">
                <a16:creationId xmlns:a16="http://schemas.microsoft.com/office/drawing/2014/main" id="{B2B40F33-CC4D-4933-BED6-E5E2177BB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Lindy\AppData\Local\Microsoft\Windows\Temporary Internet Files\Content.IE5\W9J95L1S\MC900441319[1].png">
            <a:extLst>
              <a:ext uri="{FF2B5EF4-FFF2-40B4-BE49-F238E27FC236}">
                <a16:creationId xmlns:a16="http://schemas.microsoft.com/office/drawing/2014/main" id="{10115BF6-D0F9-48E9-816D-8BA94F499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432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80BE24-A342-4B59-B5A5-B88122D46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6576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VS.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88D860-B644-4B2F-B10D-D96119310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Closed-end Credit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53D6A6-7137-49E9-B8C9-E81E974D8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22888"/>
            <a:ext cx="3276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Open-end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E593-A2DD-4E0A-A1C8-BCCD67429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52400"/>
            <a:ext cx="6629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Closed-end vs. </a:t>
            </a:r>
            <a:br>
              <a:rPr lang="en-US" dirty="0"/>
            </a:br>
            <a:r>
              <a:rPr lang="en-US" dirty="0"/>
              <a:t>Open-end Credit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950C3D-F525-47D4-80D5-7C4B2634B0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2316163"/>
          <a:ext cx="8229600" cy="34750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0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+mj-lt"/>
                      </a:endParaRPr>
                    </a:p>
                  </a:txBody>
                  <a:tcPr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Closed-end credit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/>
                        <a:t>Open-end </a:t>
                      </a:r>
                    </a:p>
                    <a:p>
                      <a:pPr algn="ctr"/>
                      <a:r>
                        <a:rPr lang="en-US" sz="2800" baseline="0" dirty="0"/>
                        <a:t>(revolving) credit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388">
                <a:tc>
                  <a:txBody>
                    <a:bodyPr/>
                    <a:lstStyle/>
                    <a:p>
                      <a:r>
                        <a:rPr lang="en-US" sz="2800" b="1" dirty="0"/>
                        <a:t>Definition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 marT="45726" marB="4572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 marT="45726" marB="4572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48">
                <a:tc>
                  <a:txBody>
                    <a:bodyPr/>
                    <a:lstStyle/>
                    <a:p>
                      <a:r>
                        <a:rPr lang="en-US" sz="2800" b="1" dirty="0"/>
                        <a:t>Purpose of loan (what</a:t>
                      </a:r>
                      <a:r>
                        <a:rPr lang="en-US" sz="2800" b="1" baseline="0" dirty="0"/>
                        <a:t> is purchased)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25401E5-F6CF-48B5-9A1A-C1ED1C8D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850" y="3644900"/>
            <a:ext cx="2185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A one-time loan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0B339F-E251-4A8B-ABB3-3D698018A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60750"/>
            <a:ext cx="2249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Credit extended in advance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074AE6-8605-424D-B460-BCBA665FE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4705350"/>
            <a:ext cx="19589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Specified in application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7CCBE-6F32-49E2-822E-22E93F54F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5" y="4479925"/>
            <a:ext cx="24447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May be used for a variety of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29D8F-347B-4781-80AC-D13830E7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52400"/>
            <a:ext cx="6629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Closed-end vs. </a:t>
            </a:r>
            <a:br>
              <a:rPr lang="en-US" dirty="0"/>
            </a:br>
            <a:r>
              <a:rPr lang="en-US" dirty="0"/>
              <a:t>Open-end Credit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9EEBB5-1962-48EB-A717-537437EE96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05800" cy="445135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5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2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0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/>
                        <a:t>Closed-end credit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/>
                        <a:t>Open-end credit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9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Payments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 marT="45734" marB="45734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 marT="45734" marB="4573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 marT="45734" marB="4573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/>
                        <a:t>Loan Amount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/>
                        <a:t>Examples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4" marB="4573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FB5E6DC-6284-493B-9EFA-882B04074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713" y="2747963"/>
            <a:ext cx="2667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Specified number of equal payments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178AB-F69E-461C-86A1-284917F79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338" y="2355850"/>
            <a:ext cx="32686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Varies- can be paid in one payment or a series of equal or unequal payments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9D743-DDB4-464B-A40E-61A699C30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5" y="4035425"/>
            <a:ext cx="3048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Agreed upon during the application process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F8F0F-FC4A-4E4F-8997-EAE06B03F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663" y="4221163"/>
            <a:ext cx="2386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May be increased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8F7E18-CFC5-4F77-91FB-92CD1BD8D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2903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Mortgage, automobile, education loans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6F3AE5-4A9B-4D9C-BBF6-7646FD71A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650" y="5456238"/>
            <a:ext cx="1668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Credit cards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E1E92A0-70D0-49D4-A623-FBA3B939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Credit Card?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0FD3606-AEE5-45A2-A7AB-2C1180050A68}"/>
              </a:ext>
            </a:extLst>
          </p:cNvPr>
          <p:cNvGraphicFramePr/>
          <p:nvPr/>
        </p:nvGraphicFramePr>
        <p:xfrm>
          <a:off x="838200" y="2057400"/>
          <a:ext cx="7467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75C58C3-FDC2-46CF-936F-47645624E4C0}"/>
              </a:ext>
            </a:extLst>
          </p:cNvPr>
          <p:cNvSpPr txBox="1">
            <a:spLocks/>
          </p:cNvSpPr>
          <p:nvPr/>
        </p:nvSpPr>
        <p:spPr>
          <a:xfrm>
            <a:off x="838200" y="2244725"/>
            <a:ext cx="7391400" cy="990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dirty="0">
                <a:cs typeface="Calibri" pitchFamily="34" charset="0"/>
              </a:rPr>
              <a:t>Pre-approved credit which can be used for the purchase of goods and services now and payment of them later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22A0F6-4D76-47A0-BCFA-EF8C8D6C4EC9}"/>
              </a:ext>
            </a:extLst>
          </p:cNvPr>
          <p:cNvSpPr txBox="1">
            <a:spLocks/>
          </p:cNvSpPr>
          <p:nvPr/>
        </p:nvSpPr>
        <p:spPr bwMode="auto">
          <a:xfrm>
            <a:off x="762000" y="51816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cs typeface="Calibri" panose="020F0502020204030204" pitchFamily="34" charset="0"/>
              </a:rPr>
              <a:t>Credit limit varies based upon the cardholder’s perceived creditworthiness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DE2F86E-7EA4-49C2-B911-347E003FFC3D}"/>
              </a:ext>
            </a:extLst>
          </p:cNvPr>
          <p:cNvSpPr txBox="1">
            <a:spLocks/>
          </p:cNvSpPr>
          <p:nvPr/>
        </p:nvSpPr>
        <p:spPr bwMode="auto">
          <a:xfrm>
            <a:off x="838200" y="3684588"/>
            <a:ext cx="731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/>
            <a:r>
              <a:rPr lang="en-US" altLang="en-US" sz="2600" dirty="0">
                <a:cs typeface="Calibri" panose="020F0502020204030204" pitchFamily="34" charset="0"/>
              </a:rPr>
              <a:t>May continue to borrow as long as the </a:t>
            </a:r>
            <a:r>
              <a:rPr lang="en-US" altLang="en-US" sz="2600" b="1" dirty="0">
                <a:cs typeface="Calibri" panose="020F0502020204030204" pitchFamily="34" charset="0"/>
              </a:rPr>
              <a:t>credit limit </a:t>
            </a:r>
            <a:r>
              <a:rPr lang="en-US" altLang="en-US" sz="2600" dirty="0">
                <a:cs typeface="Calibri" panose="020F0502020204030204" pitchFamily="34" charset="0"/>
              </a:rPr>
              <a:t>(maximum dollar amount loaned) is not exceeded </a:t>
            </a:r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55CE3ABA-961B-492A-A4F0-0A8C8D4EE0D4}"/>
              </a:ext>
            </a:extLst>
          </p:cNvPr>
          <p:cNvSpPr/>
          <p:nvPr/>
        </p:nvSpPr>
        <p:spPr>
          <a:xfrm>
            <a:off x="4191000" y="3292475"/>
            <a:ext cx="457200" cy="4572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FBC71A82-AB80-443D-9786-8B0F44FA56D6}"/>
              </a:ext>
            </a:extLst>
          </p:cNvPr>
          <p:cNvSpPr/>
          <p:nvPr/>
        </p:nvSpPr>
        <p:spPr>
          <a:xfrm>
            <a:off x="4191000" y="4724400"/>
            <a:ext cx="457200" cy="4572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F924E33-CA9C-41CE-92CD-B89A1D4B3408}"/>
              </a:ext>
            </a:extLst>
          </p:cNvPr>
          <p:cNvGrpSpPr>
            <a:grpSpLocks/>
          </p:cNvGrpSpPr>
          <p:nvPr/>
        </p:nvGrpSpPr>
        <p:grpSpPr bwMode="auto">
          <a:xfrm>
            <a:off x="5500688" y="1220788"/>
            <a:ext cx="3324225" cy="719137"/>
            <a:chOff x="4974021" y="1373775"/>
            <a:chExt cx="3323899" cy="718082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5D66D894-0D88-4C07-ABB8-DA856944B4F1}"/>
                </a:ext>
              </a:extLst>
            </p:cNvPr>
            <p:cNvSpPr/>
            <p:nvPr/>
          </p:nvSpPr>
          <p:spPr>
            <a:xfrm>
              <a:off x="4974021" y="1373775"/>
              <a:ext cx="3323899" cy="718082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09CCF-86AF-4B2B-B070-58558D64F0F7}"/>
                </a:ext>
              </a:extLst>
            </p:cNvPr>
            <p:cNvSpPr/>
            <p:nvPr/>
          </p:nvSpPr>
          <p:spPr>
            <a:xfrm>
              <a:off x="5701025" y="1472056"/>
              <a:ext cx="2576259" cy="46128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cs typeface="Calibri" pitchFamily="34" charset="0"/>
                </a:rPr>
                <a:t>Buy Now, Pay Later</a:t>
              </a:r>
            </a:p>
          </p:txBody>
        </p:sp>
        <p:grpSp>
          <p:nvGrpSpPr>
            <p:cNvPr id="32780" name="Group 10">
              <a:extLst>
                <a:ext uri="{FF2B5EF4-FFF2-40B4-BE49-F238E27FC236}">
                  <a16:creationId xmlns:a16="http://schemas.microsoft.com/office/drawing/2014/main" id="{614795AC-CAF5-44A3-A5F1-86414A7559F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105400" y="1373775"/>
              <a:ext cx="632645" cy="573451"/>
              <a:chOff x="1620" y="1920"/>
              <a:chExt cx="342" cy="310"/>
            </a:xfrm>
          </p:grpSpPr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186FD1BB-85C3-4918-A866-310E30E9EB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0" y="2100"/>
                <a:ext cx="54" cy="2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54" y="12"/>
                  </a:cxn>
                  <a:cxn ang="0">
                    <a:pos x="54" y="12"/>
                  </a:cxn>
                  <a:cxn ang="0">
                    <a:pos x="54" y="12"/>
                  </a:cxn>
                  <a:cxn ang="0">
                    <a:pos x="52" y="20"/>
                  </a:cxn>
                  <a:cxn ang="0">
                    <a:pos x="52" y="2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54" h="20">
                    <a:moveTo>
                      <a:pt x="0" y="6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20"/>
                    </a:lnTo>
                    <a:lnTo>
                      <a:pt x="52" y="2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C6291EBD-D0BD-4F33-9E1A-2289C5AD1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4" y="1968"/>
                <a:ext cx="45" cy="4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24" y="22"/>
                  </a:cxn>
                  <a:cxn ang="0">
                    <a:pos x="34" y="30"/>
                  </a:cxn>
                  <a:cxn ang="0">
                    <a:pos x="46" y="40"/>
                  </a:cxn>
                  <a:cxn ang="0">
                    <a:pos x="46" y="40"/>
                  </a:cxn>
                  <a:cxn ang="0">
                    <a:pos x="46" y="40"/>
                  </a:cxn>
                  <a:cxn ang="0">
                    <a:pos x="42" y="46"/>
                  </a:cxn>
                  <a:cxn ang="0">
                    <a:pos x="42" y="46"/>
                  </a:cxn>
                  <a:cxn ang="0">
                    <a:pos x="30" y="36"/>
                  </a:cxn>
                  <a:cxn ang="0">
                    <a:pos x="20" y="26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46" h="46">
                    <a:moveTo>
                      <a:pt x="0" y="4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24" y="22"/>
                    </a:lnTo>
                    <a:lnTo>
                      <a:pt x="34" y="30"/>
                    </a:lnTo>
                    <a:lnTo>
                      <a:pt x="46" y="40"/>
                    </a:lnTo>
                    <a:lnTo>
                      <a:pt x="46" y="40"/>
                    </a:lnTo>
                    <a:lnTo>
                      <a:pt x="46" y="40"/>
                    </a:lnTo>
                    <a:lnTo>
                      <a:pt x="42" y="46"/>
                    </a:lnTo>
                    <a:lnTo>
                      <a:pt x="42" y="46"/>
                    </a:lnTo>
                    <a:lnTo>
                      <a:pt x="30" y="36"/>
                    </a:lnTo>
                    <a:lnTo>
                      <a:pt x="20" y="26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837EE234-41B4-44FF-BAF1-B0E60D01E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" y="1920"/>
                <a:ext cx="8" cy="46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0" y="46"/>
                  </a:cxn>
                  <a:cxn ang="0">
                    <a:pos x="2" y="22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22"/>
                  </a:cxn>
                  <a:cxn ang="0">
                    <a:pos x="6" y="46"/>
                  </a:cxn>
                  <a:cxn ang="0">
                    <a:pos x="6" y="46"/>
                  </a:cxn>
                  <a:cxn ang="0">
                    <a:pos x="6" y="46"/>
                  </a:cxn>
                  <a:cxn ang="0">
                    <a:pos x="0" y="46"/>
                  </a:cxn>
                  <a:cxn ang="0">
                    <a:pos x="0" y="46"/>
                  </a:cxn>
                </a:cxnLst>
                <a:rect l="0" t="0" r="r" b="b"/>
                <a:pathLst>
                  <a:path w="8" h="46">
                    <a:moveTo>
                      <a:pt x="0" y="46"/>
                    </a:moveTo>
                    <a:lnTo>
                      <a:pt x="0" y="46"/>
                    </a:lnTo>
                    <a:lnTo>
                      <a:pt x="2" y="2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22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82CC2B77-F9C1-4D96-860E-8F844274A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4" y="2008"/>
                <a:ext cx="48" cy="2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10" y="10"/>
                  </a:cxn>
                  <a:cxn ang="0">
                    <a:pos x="22" y="6"/>
                  </a:cxn>
                  <a:cxn ang="0">
                    <a:pos x="34" y="2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48" y="8"/>
                  </a:cxn>
                  <a:cxn ang="0">
                    <a:pos x="48" y="8"/>
                  </a:cxn>
                  <a:cxn ang="0">
                    <a:pos x="36" y="10"/>
                  </a:cxn>
                  <a:cxn ang="0">
                    <a:pos x="24" y="14"/>
                  </a:cxn>
                  <a:cxn ang="0">
                    <a:pos x="14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8" h="20">
                    <a:moveTo>
                      <a:pt x="0" y="14"/>
                    </a:moveTo>
                    <a:lnTo>
                      <a:pt x="0" y="14"/>
                    </a:lnTo>
                    <a:lnTo>
                      <a:pt x="10" y="10"/>
                    </a:lnTo>
                    <a:lnTo>
                      <a:pt x="22" y="6"/>
                    </a:lnTo>
                    <a:lnTo>
                      <a:pt x="34" y="2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36" y="10"/>
                    </a:lnTo>
                    <a:lnTo>
                      <a:pt x="24" y="14"/>
                    </a:lnTo>
                    <a:lnTo>
                      <a:pt x="14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8">
                <a:extLst>
                  <a:ext uri="{FF2B5EF4-FFF2-40B4-BE49-F238E27FC236}">
                    <a16:creationId xmlns:a16="http://schemas.microsoft.com/office/drawing/2014/main" id="{48AF1EC6-E95B-43D3-99E5-CA17D1DBB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2142"/>
                <a:ext cx="56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8" y="2"/>
                  </a:cxn>
                  <a:cxn ang="0">
                    <a:pos x="56" y="4"/>
                  </a:cxn>
                  <a:cxn ang="0">
                    <a:pos x="56" y="4"/>
                  </a:cxn>
                  <a:cxn ang="0">
                    <a:pos x="54" y="12"/>
                  </a:cxn>
                  <a:cxn ang="0">
                    <a:pos x="54" y="12"/>
                  </a:cxn>
                  <a:cxn ang="0">
                    <a:pos x="28" y="8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56" h="12">
                    <a:moveTo>
                      <a:pt x="0" y="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8" y="2"/>
                    </a:lnTo>
                    <a:lnTo>
                      <a:pt x="56" y="4"/>
                    </a:lnTo>
                    <a:lnTo>
                      <a:pt x="56" y="4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28" y="8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9">
                <a:extLst>
                  <a:ext uri="{FF2B5EF4-FFF2-40B4-BE49-F238E27FC236}">
                    <a16:creationId xmlns:a16="http://schemas.microsoft.com/office/drawing/2014/main" id="{FAB3C433-5521-405D-BBDE-C07A68D626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88" y="1992"/>
                <a:ext cx="180" cy="231"/>
              </a:xfrm>
              <a:custGeom>
                <a:avLst/>
                <a:gdLst/>
                <a:ahLst/>
                <a:cxnLst>
                  <a:cxn ang="0">
                    <a:pos x="40" y="226"/>
                  </a:cxn>
                  <a:cxn ang="0">
                    <a:pos x="28" y="218"/>
                  </a:cxn>
                  <a:cxn ang="0">
                    <a:pos x="22" y="208"/>
                  </a:cxn>
                  <a:cxn ang="0">
                    <a:pos x="18" y="186"/>
                  </a:cxn>
                  <a:cxn ang="0">
                    <a:pos x="18" y="174"/>
                  </a:cxn>
                  <a:cxn ang="0">
                    <a:pos x="14" y="140"/>
                  </a:cxn>
                  <a:cxn ang="0">
                    <a:pos x="10" y="126"/>
                  </a:cxn>
                  <a:cxn ang="0">
                    <a:pos x="2" y="100"/>
                  </a:cxn>
                  <a:cxn ang="0">
                    <a:pos x="0" y="84"/>
                  </a:cxn>
                  <a:cxn ang="0">
                    <a:pos x="8" y="46"/>
                  </a:cxn>
                  <a:cxn ang="0">
                    <a:pos x="40" y="16"/>
                  </a:cxn>
                  <a:cxn ang="0">
                    <a:pos x="64" y="6"/>
                  </a:cxn>
                  <a:cxn ang="0">
                    <a:pos x="94" y="0"/>
                  </a:cxn>
                  <a:cxn ang="0">
                    <a:pos x="96" y="0"/>
                  </a:cxn>
                  <a:cxn ang="0">
                    <a:pos x="146" y="20"/>
                  </a:cxn>
                  <a:cxn ang="0">
                    <a:pos x="164" y="40"/>
                  </a:cxn>
                  <a:cxn ang="0">
                    <a:pos x="176" y="60"/>
                  </a:cxn>
                  <a:cxn ang="0">
                    <a:pos x="180" y="92"/>
                  </a:cxn>
                  <a:cxn ang="0">
                    <a:pos x="174" y="124"/>
                  </a:cxn>
                  <a:cxn ang="0">
                    <a:pos x="150" y="156"/>
                  </a:cxn>
                  <a:cxn ang="0">
                    <a:pos x="144" y="160"/>
                  </a:cxn>
                  <a:cxn ang="0">
                    <a:pos x="118" y="182"/>
                  </a:cxn>
                  <a:cxn ang="0">
                    <a:pos x="100" y="202"/>
                  </a:cxn>
                  <a:cxn ang="0">
                    <a:pos x="58" y="230"/>
                  </a:cxn>
                  <a:cxn ang="0">
                    <a:pos x="58" y="230"/>
                  </a:cxn>
                  <a:cxn ang="0">
                    <a:pos x="50" y="214"/>
                  </a:cxn>
                  <a:cxn ang="0">
                    <a:pos x="58" y="216"/>
                  </a:cxn>
                  <a:cxn ang="0">
                    <a:pos x="88" y="194"/>
                  </a:cxn>
                  <a:cxn ang="0">
                    <a:pos x="88" y="194"/>
                  </a:cxn>
                  <a:cxn ang="0">
                    <a:pos x="124" y="156"/>
                  </a:cxn>
                  <a:cxn ang="0">
                    <a:pos x="138" y="146"/>
                  </a:cxn>
                  <a:cxn ang="0">
                    <a:pos x="142" y="144"/>
                  </a:cxn>
                  <a:cxn ang="0">
                    <a:pos x="152" y="136"/>
                  </a:cxn>
                  <a:cxn ang="0">
                    <a:pos x="164" y="106"/>
                  </a:cxn>
                  <a:cxn ang="0">
                    <a:pos x="164" y="80"/>
                  </a:cxn>
                  <a:cxn ang="0">
                    <a:pos x="158" y="56"/>
                  </a:cxn>
                  <a:cxn ang="0">
                    <a:pos x="146" y="40"/>
                  </a:cxn>
                  <a:cxn ang="0">
                    <a:pos x="126" y="22"/>
                  </a:cxn>
                  <a:cxn ang="0">
                    <a:pos x="96" y="14"/>
                  </a:cxn>
                  <a:cxn ang="0">
                    <a:pos x="94" y="14"/>
                  </a:cxn>
                  <a:cxn ang="0">
                    <a:pos x="82" y="16"/>
                  </a:cxn>
                  <a:cxn ang="0">
                    <a:pos x="54" y="24"/>
                  </a:cxn>
                  <a:cxn ang="0">
                    <a:pos x="22" y="52"/>
                  </a:cxn>
                  <a:cxn ang="0">
                    <a:pos x="14" y="84"/>
                  </a:cxn>
                  <a:cxn ang="0">
                    <a:pos x="14" y="96"/>
                  </a:cxn>
                  <a:cxn ang="0">
                    <a:pos x="28" y="136"/>
                  </a:cxn>
                  <a:cxn ang="0">
                    <a:pos x="32" y="174"/>
                  </a:cxn>
                  <a:cxn ang="0">
                    <a:pos x="32" y="178"/>
                  </a:cxn>
                  <a:cxn ang="0">
                    <a:pos x="32" y="186"/>
                  </a:cxn>
                  <a:cxn ang="0">
                    <a:pos x="34" y="202"/>
                  </a:cxn>
                  <a:cxn ang="0">
                    <a:pos x="46" y="212"/>
                  </a:cxn>
                  <a:cxn ang="0">
                    <a:pos x="46" y="212"/>
                  </a:cxn>
                </a:cxnLst>
                <a:rect l="0" t="0" r="r" b="b"/>
                <a:pathLst>
                  <a:path w="180" h="230">
                    <a:moveTo>
                      <a:pt x="58" y="230"/>
                    </a:moveTo>
                    <a:lnTo>
                      <a:pt x="58" y="230"/>
                    </a:lnTo>
                    <a:lnTo>
                      <a:pt x="46" y="228"/>
                    </a:lnTo>
                    <a:lnTo>
                      <a:pt x="40" y="226"/>
                    </a:lnTo>
                    <a:lnTo>
                      <a:pt x="40" y="226"/>
                    </a:lnTo>
                    <a:lnTo>
                      <a:pt x="40" y="226"/>
                    </a:lnTo>
                    <a:lnTo>
                      <a:pt x="34" y="222"/>
                    </a:lnTo>
                    <a:lnTo>
                      <a:pt x="28" y="218"/>
                    </a:lnTo>
                    <a:lnTo>
                      <a:pt x="24" y="212"/>
                    </a:lnTo>
                    <a:lnTo>
                      <a:pt x="22" y="208"/>
                    </a:lnTo>
                    <a:lnTo>
                      <a:pt x="22" y="208"/>
                    </a:lnTo>
                    <a:lnTo>
                      <a:pt x="22" y="208"/>
                    </a:lnTo>
                    <a:lnTo>
                      <a:pt x="18" y="196"/>
                    </a:lnTo>
                    <a:lnTo>
                      <a:pt x="18" y="186"/>
                    </a:lnTo>
                    <a:lnTo>
                      <a:pt x="18" y="186"/>
                    </a:lnTo>
                    <a:lnTo>
                      <a:pt x="18" y="186"/>
                    </a:lnTo>
                    <a:lnTo>
                      <a:pt x="18" y="176"/>
                    </a:lnTo>
                    <a:lnTo>
                      <a:pt x="18" y="176"/>
                    </a:lnTo>
                    <a:lnTo>
                      <a:pt x="18" y="176"/>
                    </a:lnTo>
                    <a:lnTo>
                      <a:pt x="18" y="174"/>
                    </a:lnTo>
                    <a:lnTo>
                      <a:pt x="18" y="174"/>
                    </a:lnTo>
                    <a:lnTo>
                      <a:pt x="18" y="174"/>
                    </a:lnTo>
                    <a:lnTo>
                      <a:pt x="16" y="156"/>
                    </a:lnTo>
                    <a:lnTo>
                      <a:pt x="14" y="140"/>
                    </a:lnTo>
                    <a:lnTo>
                      <a:pt x="14" y="140"/>
                    </a:lnTo>
                    <a:lnTo>
                      <a:pt x="14" y="140"/>
                    </a:lnTo>
                    <a:lnTo>
                      <a:pt x="10" y="126"/>
                    </a:lnTo>
                    <a:lnTo>
                      <a:pt x="10" y="126"/>
                    </a:lnTo>
                    <a:lnTo>
                      <a:pt x="10" y="126"/>
                    </a:lnTo>
                    <a:lnTo>
                      <a:pt x="2" y="100"/>
                    </a:lnTo>
                    <a:lnTo>
                      <a:pt x="2" y="100"/>
                    </a:lnTo>
                    <a:lnTo>
                      <a:pt x="2" y="100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70"/>
                    </a:lnTo>
                    <a:lnTo>
                      <a:pt x="4" y="56"/>
                    </a:lnTo>
                    <a:lnTo>
                      <a:pt x="8" y="46"/>
                    </a:lnTo>
                    <a:lnTo>
                      <a:pt x="16" y="36"/>
                    </a:lnTo>
                    <a:lnTo>
                      <a:pt x="22" y="28"/>
                    </a:lnTo>
                    <a:lnTo>
                      <a:pt x="30" y="22"/>
                    </a:lnTo>
                    <a:lnTo>
                      <a:pt x="40" y="16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64" y="6"/>
                    </a:lnTo>
                    <a:lnTo>
                      <a:pt x="80" y="2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106" y="2"/>
                    </a:lnTo>
                    <a:lnTo>
                      <a:pt x="116" y="4"/>
                    </a:lnTo>
                    <a:lnTo>
                      <a:pt x="132" y="10"/>
                    </a:lnTo>
                    <a:lnTo>
                      <a:pt x="146" y="20"/>
                    </a:lnTo>
                    <a:lnTo>
                      <a:pt x="156" y="30"/>
                    </a:lnTo>
                    <a:lnTo>
                      <a:pt x="156" y="30"/>
                    </a:lnTo>
                    <a:lnTo>
                      <a:pt x="156" y="30"/>
                    </a:lnTo>
                    <a:lnTo>
                      <a:pt x="164" y="40"/>
                    </a:lnTo>
                    <a:lnTo>
                      <a:pt x="170" y="50"/>
                    </a:lnTo>
                    <a:lnTo>
                      <a:pt x="174" y="60"/>
                    </a:lnTo>
                    <a:lnTo>
                      <a:pt x="174" y="60"/>
                    </a:lnTo>
                    <a:lnTo>
                      <a:pt x="176" y="60"/>
                    </a:lnTo>
                    <a:lnTo>
                      <a:pt x="176" y="60"/>
                    </a:lnTo>
                    <a:lnTo>
                      <a:pt x="176" y="60"/>
                    </a:lnTo>
                    <a:lnTo>
                      <a:pt x="178" y="78"/>
                    </a:lnTo>
                    <a:lnTo>
                      <a:pt x="180" y="92"/>
                    </a:lnTo>
                    <a:lnTo>
                      <a:pt x="180" y="92"/>
                    </a:lnTo>
                    <a:lnTo>
                      <a:pt x="180" y="92"/>
                    </a:lnTo>
                    <a:lnTo>
                      <a:pt x="178" y="110"/>
                    </a:lnTo>
                    <a:lnTo>
                      <a:pt x="174" y="124"/>
                    </a:lnTo>
                    <a:lnTo>
                      <a:pt x="168" y="136"/>
                    </a:lnTo>
                    <a:lnTo>
                      <a:pt x="162" y="144"/>
                    </a:lnTo>
                    <a:lnTo>
                      <a:pt x="156" y="152"/>
                    </a:lnTo>
                    <a:lnTo>
                      <a:pt x="150" y="156"/>
                    </a:lnTo>
                    <a:lnTo>
                      <a:pt x="144" y="160"/>
                    </a:lnTo>
                    <a:lnTo>
                      <a:pt x="144" y="160"/>
                    </a:lnTo>
                    <a:lnTo>
                      <a:pt x="144" y="160"/>
                    </a:lnTo>
                    <a:lnTo>
                      <a:pt x="144" y="160"/>
                    </a:lnTo>
                    <a:lnTo>
                      <a:pt x="144" y="160"/>
                    </a:lnTo>
                    <a:lnTo>
                      <a:pt x="134" y="166"/>
                    </a:lnTo>
                    <a:lnTo>
                      <a:pt x="118" y="182"/>
                    </a:lnTo>
                    <a:lnTo>
                      <a:pt x="118" y="182"/>
                    </a:lnTo>
                    <a:lnTo>
                      <a:pt x="118" y="182"/>
                    </a:lnTo>
                    <a:lnTo>
                      <a:pt x="100" y="202"/>
                    </a:lnTo>
                    <a:lnTo>
                      <a:pt x="100" y="202"/>
                    </a:lnTo>
                    <a:lnTo>
                      <a:pt x="100" y="202"/>
                    </a:lnTo>
                    <a:lnTo>
                      <a:pt x="90" y="216"/>
                    </a:lnTo>
                    <a:lnTo>
                      <a:pt x="78" y="224"/>
                    </a:lnTo>
                    <a:lnTo>
                      <a:pt x="68" y="228"/>
                    </a:lnTo>
                    <a:lnTo>
                      <a:pt x="58" y="230"/>
                    </a:lnTo>
                    <a:lnTo>
                      <a:pt x="58" y="230"/>
                    </a:lnTo>
                    <a:lnTo>
                      <a:pt x="58" y="230"/>
                    </a:lnTo>
                    <a:lnTo>
                      <a:pt x="58" y="230"/>
                    </a:lnTo>
                    <a:lnTo>
                      <a:pt x="58" y="230"/>
                    </a:lnTo>
                    <a:close/>
                    <a:moveTo>
                      <a:pt x="46" y="214"/>
                    </a:moveTo>
                    <a:lnTo>
                      <a:pt x="46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8" y="216"/>
                    </a:lnTo>
                    <a:lnTo>
                      <a:pt x="58" y="216"/>
                    </a:lnTo>
                    <a:lnTo>
                      <a:pt x="58" y="216"/>
                    </a:lnTo>
                    <a:lnTo>
                      <a:pt x="64" y="214"/>
                    </a:lnTo>
                    <a:lnTo>
                      <a:pt x="72" y="212"/>
                    </a:lnTo>
                    <a:lnTo>
                      <a:pt x="80" y="206"/>
                    </a:lnTo>
                    <a:lnTo>
                      <a:pt x="88" y="194"/>
                    </a:lnTo>
                    <a:lnTo>
                      <a:pt x="88" y="194"/>
                    </a:lnTo>
                    <a:lnTo>
                      <a:pt x="88" y="194"/>
                    </a:lnTo>
                    <a:lnTo>
                      <a:pt x="88" y="194"/>
                    </a:lnTo>
                    <a:lnTo>
                      <a:pt x="88" y="194"/>
                    </a:lnTo>
                    <a:lnTo>
                      <a:pt x="108" y="172"/>
                    </a:lnTo>
                    <a:lnTo>
                      <a:pt x="108" y="172"/>
                    </a:lnTo>
                    <a:lnTo>
                      <a:pt x="108" y="172"/>
                    </a:lnTo>
                    <a:lnTo>
                      <a:pt x="124" y="156"/>
                    </a:lnTo>
                    <a:lnTo>
                      <a:pt x="132" y="150"/>
                    </a:lnTo>
                    <a:lnTo>
                      <a:pt x="138" y="146"/>
                    </a:lnTo>
                    <a:lnTo>
                      <a:pt x="138" y="146"/>
                    </a:lnTo>
                    <a:lnTo>
                      <a:pt x="138" y="146"/>
                    </a:lnTo>
                    <a:lnTo>
                      <a:pt x="140" y="146"/>
                    </a:lnTo>
                    <a:lnTo>
                      <a:pt x="140" y="146"/>
                    </a:lnTo>
                    <a:lnTo>
                      <a:pt x="140" y="146"/>
                    </a:lnTo>
                    <a:lnTo>
                      <a:pt x="142" y="144"/>
                    </a:lnTo>
                    <a:lnTo>
                      <a:pt x="142" y="144"/>
                    </a:lnTo>
                    <a:lnTo>
                      <a:pt x="142" y="144"/>
                    </a:lnTo>
                    <a:lnTo>
                      <a:pt x="152" y="136"/>
                    </a:lnTo>
                    <a:lnTo>
                      <a:pt x="152" y="136"/>
                    </a:lnTo>
                    <a:lnTo>
                      <a:pt x="152" y="136"/>
                    </a:lnTo>
                    <a:lnTo>
                      <a:pt x="156" y="128"/>
                    </a:lnTo>
                    <a:lnTo>
                      <a:pt x="160" y="118"/>
                    </a:lnTo>
                    <a:lnTo>
                      <a:pt x="164" y="106"/>
                    </a:lnTo>
                    <a:lnTo>
                      <a:pt x="166" y="92"/>
                    </a:lnTo>
                    <a:lnTo>
                      <a:pt x="166" y="92"/>
                    </a:lnTo>
                    <a:lnTo>
                      <a:pt x="166" y="92"/>
                    </a:lnTo>
                    <a:lnTo>
                      <a:pt x="164" y="80"/>
                    </a:lnTo>
                    <a:lnTo>
                      <a:pt x="162" y="64"/>
                    </a:lnTo>
                    <a:lnTo>
                      <a:pt x="162" y="64"/>
                    </a:lnTo>
                    <a:lnTo>
                      <a:pt x="162" y="64"/>
                    </a:lnTo>
                    <a:lnTo>
                      <a:pt x="158" y="56"/>
                    </a:lnTo>
                    <a:lnTo>
                      <a:pt x="158" y="56"/>
                    </a:lnTo>
                    <a:lnTo>
                      <a:pt x="158" y="56"/>
                    </a:lnTo>
                    <a:lnTo>
                      <a:pt x="154" y="48"/>
                    </a:lnTo>
                    <a:lnTo>
                      <a:pt x="146" y="40"/>
                    </a:lnTo>
                    <a:lnTo>
                      <a:pt x="146" y="40"/>
                    </a:lnTo>
                    <a:lnTo>
                      <a:pt x="146" y="40"/>
                    </a:lnTo>
                    <a:lnTo>
                      <a:pt x="136" y="30"/>
                    </a:lnTo>
                    <a:lnTo>
                      <a:pt x="126" y="22"/>
                    </a:lnTo>
                    <a:lnTo>
                      <a:pt x="112" y="16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94" y="8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68" y="18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38" y="32"/>
                    </a:lnTo>
                    <a:lnTo>
                      <a:pt x="32" y="38"/>
                    </a:lnTo>
                    <a:lnTo>
                      <a:pt x="26" y="44"/>
                    </a:lnTo>
                    <a:lnTo>
                      <a:pt x="22" y="52"/>
                    </a:lnTo>
                    <a:lnTo>
                      <a:pt x="18" y="62"/>
                    </a:lnTo>
                    <a:lnTo>
                      <a:pt x="14" y="72"/>
                    </a:lnTo>
                    <a:lnTo>
                      <a:pt x="14" y="84"/>
                    </a:lnTo>
                    <a:lnTo>
                      <a:pt x="14" y="84"/>
                    </a:lnTo>
                    <a:lnTo>
                      <a:pt x="14" y="84"/>
                    </a:lnTo>
                    <a:lnTo>
                      <a:pt x="14" y="96"/>
                    </a:lnTo>
                    <a:lnTo>
                      <a:pt x="14" y="96"/>
                    </a:lnTo>
                    <a:lnTo>
                      <a:pt x="14" y="96"/>
                    </a:lnTo>
                    <a:lnTo>
                      <a:pt x="22" y="122"/>
                    </a:lnTo>
                    <a:lnTo>
                      <a:pt x="22" y="122"/>
                    </a:lnTo>
                    <a:lnTo>
                      <a:pt x="22" y="122"/>
                    </a:lnTo>
                    <a:lnTo>
                      <a:pt x="28" y="136"/>
                    </a:lnTo>
                    <a:lnTo>
                      <a:pt x="30" y="154"/>
                    </a:lnTo>
                    <a:lnTo>
                      <a:pt x="32" y="174"/>
                    </a:lnTo>
                    <a:lnTo>
                      <a:pt x="32" y="174"/>
                    </a:lnTo>
                    <a:lnTo>
                      <a:pt x="32" y="174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2" y="178"/>
                    </a:lnTo>
                    <a:lnTo>
                      <a:pt x="32" y="178"/>
                    </a:lnTo>
                    <a:lnTo>
                      <a:pt x="32" y="178"/>
                    </a:lnTo>
                    <a:lnTo>
                      <a:pt x="32" y="186"/>
                    </a:lnTo>
                    <a:lnTo>
                      <a:pt x="32" y="186"/>
                    </a:lnTo>
                    <a:lnTo>
                      <a:pt x="32" y="186"/>
                    </a:lnTo>
                    <a:lnTo>
                      <a:pt x="32" y="194"/>
                    </a:lnTo>
                    <a:lnTo>
                      <a:pt x="34" y="202"/>
                    </a:lnTo>
                    <a:lnTo>
                      <a:pt x="34" y="202"/>
                    </a:lnTo>
                    <a:lnTo>
                      <a:pt x="34" y="202"/>
                    </a:lnTo>
                    <a:lnTo>
                      <a:pt x="38" y="208"/>
                    </a:lnTo>
                    <a:lnTo>
                      <a:pt x="46" y="212"/>
                    </a:lnTo>
                    <a:lnTo>
                      <a:pt x="46" y="212"/>
                    </a:lnTo>
                    <a:lnTo>
                      <a:pt x="46" y="212"/>
                    </a:lnTo>
                    <a:lnTo>
                      <a:pt x="46" y="212"/>
                    </a:lnTo>
                    <a:lnTo>
                      <a:pt x="46" y="212"/>
                    </a:lnTo>
                    <a:lnTo>
                      <a:pt x="46" y="212"/>
                    </a:lnTo>
                    <a:lnTo>
                      <a:pt x="46" y="212"/>
                    </a:lnTo>
                    <a:lnTo>
                      <a:pt x="46" y="214"/>
                    </a:lnTo>
                    <a:lnTo>
                      <a:pt x="46" y="2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30">
                <a:extLst>
                  <a:ext uri="{FF2B5EF4-FFF2-40B4-BE49-F238E27FC236}">
                    <a16:creationId xmlns:a16="http://schemas.microsoft.com/office/drawing/2014/main" id="{8FABB9D8-87A5-4217-8938-C5A02FDBA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8" y="2157"/>
                <a:ext cx="82" cy="3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40" y="20"/>
                  </a:cxn>
                  <a:cxn ang="0">
                    <a:pos x="48" y="22"/>
                  </a:cxn>
                  <a:cxn ang="0">
                    <a:pos x="58" y="24"/>
                  </a:cxn>
                  <a:cxn ang="0">
                    <a:pos x="58" y="24"/>
                  </a:cxn>
                  <a:cxn ang="0">
                    <a:pos x="58" y="24"/>
                  </a:cxn>
                  <a:cxn ang="0">
                    <a:pos x="68" y="22"/>
                  </a:cxn>
                  <a:cxn ang="0">
                    <a:pos x="76" y="20"/>
                  </a:cxn>
                  <a:cxn ang="0">
                    <a:pos x="76" y="20"/>
                  </a:cxn>
                  <a:cxn ang="0">
                    <a:pos x="82" y="34"/>
                  </a:cxn>
                  <a:cxn ang="0">
                    <a:pos x="82" y="34"/>
                  </a:cxn>
                  <a:cxn ang="0">
                    <a:pos x="70" y="36"/>
                  </a:cxn>
                  <a:cxn ang="0">
                    <a:pos x="58" y="38"/>
                  </a:cxn>
                  <a:cxn ang="0">
                    <a:pos x="58" y="38"/>
                  </a:cxn>
                  <a:cxn ang="0">
                    <a:pos x="58" y="38"/>
                  </a:cxn>
                  <a:cxn ang="0">
                    <a:pos x="46" y="36"/>
                  </a:cxn>
                  <a:cxn ang="0">
                    <a:pos x="34" y="32"/>
                  </a:cxn>
                  <a:cxn ang="0">
                    <a:pos x="24" y="28"/>
                  </a:cxn>
                  <a:cxn ang="0">
                    <a:pos x="16" y="24"/>
                  </a:cxn>
                  <a:cxn ang="0">
                    <a:pos x="4" y="14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82" h="38">
                    <a:moveTo>
                      <a:pt x="0" y="8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40" y="20"/>
                    </a:lnTo>
                    <a:lnTo>
                      <a:pt x="48" y="22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68" y="22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82" y="34"/>
                    </a:lnTo>
                    <a:lnTo>
                      <a:pt x="82" y="34"/>
                    </a:lnTo>
                    <a:lnTo>
                      <a:pt x="70" y="36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46" y="36"/>
                    </a:lnTo>
                    <a:lnTo>
                      <a:pt x="34" y="32"/>
                    </a:lnTo>
                    <a:lnTo>
                      <a:pt x="24" y="28"/>
                    </a:lnTo>
                    <a:lnTo>
                      <a:pt x="16" y="24"/>
                    </a:lnTo>
                    <a:lnTo>
                      <a:pt x="4" y="14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>
                <a:extLst>
                  <a:ext uri="{FF2B5EF4-FFF2-40B4-BE49-F238E27FC236}">
                    <a16:creationId xmlns:a16="http://schemas.microsoft.com/office/drawing/2014/main" id="{8027D363-9100-4CB9-AE92-F46419EDF3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16" y="2210"/>
                <a:ext cx="32" cy="20"/>
              </a:xfrm>
              <a:custGeom>
                <a:avLst/>
                <a:gdLst/>
                <a:ahLst/>
                <a:cxnLst>
                  <a:cxn ang="0">
                    <a:pos x="6" y="16"/>
                  </a:cxn>
                  <a:cxn ang="0">
                    <a:pos x="6" y="16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6" y="6"/>
                  </a:cxn>
                  <a:cxn ang="0">
                    <a:pos x="16" y="6"/>
                  </a:cxn>
                  <a:cxn ang="0">
                    <a:pos x="16" y="6"/>
                  </a:cxn>
                  <a:cxn ang="0">
                    <a:pos x="16" y="6"/>
                  </a:cxn>
                  <a:cxn ang="0">
                    <a:pos x="16" y="6"/>
                  </a:cxn>
                  <a:cxn ang="0">
                    <a:pos x="16" y="6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20" y="20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0" y="20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</a:cxnLst>
                <a:rect l="0" t="0" r="r" b="b"/>
                <a:pathLst>
                  <a:path w="32" h="20">
                    <a:moveTo>
                      <a:pt x="6" y="16"/>
                    </a:moveTo>
                    <a:lnTo>
                      <a:pt x="6" y="1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32" y="12"/>
                    </a:lnTo>
                    <a:lnTo>
                      <a:pt x="32" y="12"/>
                    </a:lnTo>
                    <a:lnTo>
                      <a:pt x="24" y="18"/>
                    </a:lnTo>
                    <a:lnTo>
                      <a:pt x="20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0" y="20"/>
                    </a:lnTo>
                    <a:lnTo>
                      <a:pt x="6" y="16"/>
                    </a:lnTo>
                    <a:lnTo>
                      <a:pt x="6" y="16"/>
                    </a:lnTo>
                    <a:close/>
                    <a:moveTo>
                      <a:pt x="16" y="8"/>
                    </a:move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>
                <a:extLst>
                  <a:ext uri="{FF2B5EF4-FFF2-40B4-BE49-F238E27FC236}">
                    <a16:creationId xmlns:a16="http://schemas.microsoft.com/office/drawing/2014/main" id="{BB9D979D-D46C-45C1-AAD1-A73A277802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0" y="2068"/>
                <a:ext cx="108" cy="114"/>
              </a:xfrm>
              <a:custGeom>
                <a:avLst/>
                <a:gdLst/>
                <a:ahLst/>
                <a:cxnLst>
                  <a:cxn ang="0">
                    <a:pos x="38" y="114"/>
                  </a:cxn>
                  <a:cxn ang="0">
                    <a:pos x="38" y="114"/>
                  </a:cxn>
                  <a:cxn ang="0">
                    <a:pos x="40" y="102"/>
                  </a:cxn>
                  <a:cxn ang="0">
                    <a:pos x="42" y="90"/>
                  </a:cxn>
                  <a:cxn ang="0">
                    <a:pos x="48" y="70"/>
                  </a:cxn>
                  <a:cxn ang="0">
                    <a:pos x="58" y="52"/>
                  </a:cxn>
                  <a:cxn ang="0">
                    <a:pos x="68" y="38"/>
                  </a:cxn>
                  <a:cxn ang="0">
                    <a:pos x="68" y="38"/>
                  </a:cxn>
                  <a:cxn ang="0">
                    <a:pos x="58" y="40"/>
                  </a:cxn>
                  <a:cxn ang="0">
                    <a:pos x="58" y="30"/>
                  </a:cxn>
                  <a:cxn ang="0">
                    <a:pos x="58" y="30"/>
                  </a:cxn>
                  <a:cxn ang="0">
                    <a:pos x="42" y="38"/>
                  </a:cxn>
                  <a:cxn ang="0">
                    <a:pos x="40" y="28"/>
                  </a:cxn>
                  <a:cxn ang="0">
                    <a:pos x="40" y="26"/>
                  </a:cxn>
                  <a:cxn ang="0">
                    <a:pos x="34" y="24"/>
                  </a:cxn>
                  <a:cxn ang="0">
                    <a:pos x="34" y="24"/>
                  </a:cxn>
                  <a:cxn ang="0">
                    <a:pos x="34" y="24"/>
                  </a:cxn>
                  <a:cxn ang="0">
                    <a:pos x="34" y="24"/>
                  </a:cxn>
                  <a:cxn ang="0">
                    <a:pos x="34" y="24"/>
                  </a:cxn>
                  <a:cxn ang="0">
                    <a:pos x="34" y="38"/>
                  </a:cxn>
                  <a:cxn ang="0">
                    <a:pos x="32" y="50"/>
                  </a:cxn>
                  <a:cxn ang="0">
                    <a:pos x="24" y="76"/>
                  </a:cxn>
                  <a:cxn ang="0">
                    <a:pos x="12" y="106"/>
                  </a:cxn>
                  <a:cxn ang="0">
                    <a:pos x="12" y="106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0" y="72"/>
                  </a:cxn>
                  <a:cxn ang="0">
                    <a:pos x="10" y="72"/>
                  </a:cxn>
                  <a:cxn ang="0">
                    <a:pos x="10" y="72"/>
                  </a:cxn>
                  <a:cxn ang="0">
                    <a:pos x="18" y="48"/>
                  </a:cxn>
                  <a:cxn ang="0">
                    <a:pos x="20" y="36"/>
                  </a:cxn>
                  <a:cxn ang="0">
                    <a:pos x="20" y="24"/>
                  </a:cxn>
                  <a:cxn ang="0">
                    <a:pos x="20" y="24"/>
                  </a:cxn>
                  <a:cxn ang="0">
                    <a:pos x="20" y="24"/>
                  </a:cxn>
                  <a:cxn ang="0">
                    <a:pos x="20" y="16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6" y="0"/>
                  </a:cxn>
                  <a:cxn ang="0">
                    <a:pos x="40" y="12"/>
                  </a:cxn>
                  <a:cxn ang="0">
                    <a:pos x="54" y="14"/>
                  </a:cxn>
                  <a:cxn ang="0">
                    <a:pos x="54" y="16"/>
                  </a:cxn>
                  <a:cxn ang="0">
                    <a:pos x="72" y="10"/>
                  </a:cxn>
                  <a:cxn ang="0">
                    <a:pos x="72" y="20"/>
                  </a:cxn>
                  <a:cxn ang="0">
                    <a:pos x="72" y="22"/>
                  </a:cxn>
                  <a:cxn ang="0">
                    <a:pos x="108" y="18"/>
                  </a:cxn>
                  <a:cxn ang="0">
                    <a:pos x="92" y="32"/>
                  </a:cxn>
                  <a:cxn ang="0">
                    <a:pos x="92" y="32"/>
                  </a:cxn>
                  <a:cxn ang="0">
                    <a:pos x="86" y="38"/>
                  </a:cxn>
                  <a:cxn ang="0">
                    <a:pos x="86" y="38"/>
                  </a:cxn>
                  <a:cxn ang="0">
                    <a:pos x="86" y="38"/>
                  </a:cxn>
                  <a:cxn ang="0">
                    <a:pos x="72" y="56"/>
                  </a:cxn>
                  <a:cxn ang="0">
                    <a:pos x="72" y="56"/>
                  </a:cxn>
                  <a:cxn ang="0">
                    <a:pos x="72" y="56"/>
                  </a:cxn>
                  <a:cxn ang="0">
                    <a:pos x="64" y="68"/>
                  </a:cxn>
                  <a:cxn ang="0">
                    <a:pos x="58" y="82"/>
                  </a:cxn>
                  <a:cxn ang="0">
                    <a:pos x="54" y="98"/>
                  </a:cxn>
                  <a:cxn ang="0">
                    <a:pos x="52" y="114"/>
                  </a:cxn>
                  <a:cxn ang="0">
                    <a:pos x="52" y="114"/>
                  </a:cxn>
                  <a:cxn ang="0">
                    <a:pos x="38" y="114"/>
                  </a:cxn>
                  <a:cxn ang="0">
                    <a:pos x="38" y="114"/>
                  </a:cxn>
                </a:cxnLst>
                <a:rect l="0" t="0" r="r" b="b"/>
                <a:pathLst>
                  <a:path w="108" h="114">
                    <a:moveTo>
                      <a:pt x="38" y="114"/>
                    </a:moveTo>
                    <a:lnTo>
                      <a:pt x="38" y="114"/>
                    </a:lnTo>
                    <a:lnTo>
                      <a:pt x="40" y="102"/>
                    </a:lnTo>
                    <a:lnTo>
                      <a:pt x="42" y="90"/>
                    </a:lnTo>
                    <a:lnTo>
                      <a:pt x="48" y="70"/>
                    </a:lnTo>
                    <a:lnTo>
                      <a:pt x="58" y="52"/>
                    </a:lnTo>
                    <a:lnTo>
                      <a:pt x="68" y="38"/>
                    </a:lnTo>
                    <a:lnTo>
                      <a:pt x="68" y="38"/>
                    </a:lnTo>
                    <a:lnTo>
                      <a:pt x="58" y="40"/>
                    </a:lnTo>
                    <a:lnTo>
                      <a:pt x="58" y="30"/>
                    </a:lnTo>
                    <a:lnTo>
                      <a:pt x="58" y="30"/>
                    </a:lnTo>
                    <a:lnTo>
                      <a:pt x="42" y="38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34" y="38"/>
                    </a:lnTo>
                    <a:lnTo>
                      <a:pt x="32" y="50"/>
                    </a:lnTo>
                    <a:lnTo>
                      <a:pt x="24" y="76"/>
                    </a:lnTo>
                    <a:lnTo>
                      <a:pt x="12" y="106"/>
                    </a:lnTo>
                    <a:lnTo>
                      <a:pt x="12" y="106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0" y="72"/>
                    </a:lnTo>
                    <a:lnTo>
                      <a:pt x="10" y="72"/>
                    </a:lnTo>
                    <a:lnTo>
                      <a:pt x="10" y="72"/>
                    </a:lnTo>
                    <a:lnTo>
                      <a:pt x="18" y="48"/>
                    </a:lnTo>
                    <a:lnTo>
                      <a:pt x="20" y="36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16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6" y="0"/>
                    </a:lnTo>
                    <a:lnTo>
                      <a:pt x="40" y="12"/>
                    </a:lnTo>
                    <a:lnTo>
                      <a:pt x="54" y="14"/>
                    </a:lnTo>
                    <a:lnTo>
                      <a:pt x="54" y="16"/>
                    </a:lnTo>
                    <a:lnTo>
                      <a:pt x="72" y="10"/>
                    </a:lnTo>
                    <a:lnTo>
                      <a:pt x="72" y="20"/>
                    </a:lnTo>
                    <a:lnTo>
                      <a:pt x="72" y="22"/>
                    </a:lnTo>
                    <a:lnTo>
                      <a:pt x="108" y="18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72" y="56"/>
                    </a:lnTo>
                    <a:lnTo>
                      <a:pt x="72" y="56"/>
                    </a:lnTo>
                    <a:lnTo>
                      <a:pt x="72" y="56"/>
                    </a:lnTo>
                    <a:lnTo>
                      <a:pt x="64" y="68"/>
                    </a:lnTo>
                    <a:lnTo>
                      <a:pt x="58" y="82"/>
                    </a:lnTo>
                    <a:lnTo>
                      <a:pt x="54" y="98"/>
                    </a:lnTo>
                    <a:lnTo>
                      <a:pt x="52" y="114"/>
                    </a:lnTo>
                    <a:lnTo>
                      <a:pt x="52" y="114"/>
                    </a:lnTo>
                    <a:lnTo>
                      <a:pt x="38" y="114"/>
                    </a:lnTo>
                    <a:lnTo>
                      <a:pt x="38" y="1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81A8-087D-46B8-A773-F4016606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Credit Card </a:t>
            </a:r>
            <a:br>
              <a:rPr lang="en-US" dirty="0"/>
            </a:br>
            <a:r>
              <a:rPr lang="en-US" dirty="0"/>
              <a:t>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32B2E-42DD-4911-BB18-419DA199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570038"/>
            <a:ext cx="6324600" cy="4068762"/>
          </a:xfrm>
        </p:spPr>
        <p:txBody>
          <a:bodyPr/>
          <a:lstStyle/>
          <a:p>
            <a:pPr indent="0"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Interest is charged each month the balance is not paid in full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2292D4-6DF2-4C30-B6DC-657A25612BCB}"/>
              </a:ext>
            </a:extLst>
          </p:cNvPr>
          <p:cNvGraphicFramePr/>
          <p:nvPr/>
        </p:nvGraphicFramePr>
        <p:xfrm>
          <a:off x="1066800" y="2667000"/>
          <a:ext cx="7315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A3B402-A73A-4C07-B3AB-4562DFD8C705}"/>
              </a:ext>
            </a:extLst>
          </p:cNvPr>
          <p:cNvSpPr txBox="1">
            <a:spLocks/>
          </p:cNvSpPr>
          <p:nvPr/>
        </p:nvSpPr>
        <p:spPr>
          <a:xfrm>
            <a:off x="1981200" y="5302250"/>
            <a:ext cx="6019800" cy="99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42950" lvl="1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cs typeface="Calibri" pitchFamily="34" charset="0"/>
              </a:rPr>
              <a:t>The cost of credit expressed as </a:t>
            </a:r>
          </a:p>
          <a:p>
            <a:pPr marL="742950" lvl="1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cs typeface="Calibri" pitchFamily="34" charset="0"/>
              </a:rPr>
              <a:t>a yearly interest rate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800" dirty="0">
              <a:cs typeface="Calibri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C34FCCB-3D8C-4B93-A166-0BBE79EC2DDC}"/>
              </a:ext>
            </a:extLst>
          </p:cNvPr>
          <p:cNvSpPr txBox="1">
            <a:spLocks/>
          </p:cNvSpPr>
          <p:nvPr/>
        </p:nvSpPr>
        <p:spPr>
          <a:xfrm>
            <a:off x="2085975" y="2790825"/>
            <a:ext cx="4038600" cy="8683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cs typeface="Calibri" pitchFamily="34" charset="0"/>
              </a:rPr>
              <a:t>Rate at which interest is charged is referred to as:</a:t>
            </a:r>
            <a:endParaRPr lang="en-US" sz="2800" b="1" dirty="0">
              <a:cs typeface="Calibri" pitchFamily="34" charset="0"/>
            </a:endParaRPr>
          </a:p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cs typeface="Calibri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B1ABBB4-F8EB-4C61-A7FA-C83DB8FCAF83}"/>
              </a:ext>
            </a:extLst>
          </p:cNvPr>
          <p:cNvSpPr txBox="1">
            <a:spLocks/>
          </p:cNvSpPr>
          <p:nvPr/>
        </p:nvSpPr>
        <p:spPr>
          <a:xfrm>
            <a:off x="2438400" y="4038600"/>
            <a:ext cx="4038600" cy="868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cs typeface="Calibri" pitchFamily="34" charset="0"/>
              </a:rPr>
              <a:t>Annual Percentage Rate (APR)</a:t>
            </a:r>
          </a:p>
          <a:p>
            <a:pPr marL="742950" lvl="1" indent="-28575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5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11" ma:contentTypeDescription="Create a new document." ma:contentTypeScope="" ma:versionID="5b621ab1106c11dbeb16b94709170bb1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7b9cc03ab25bded10cdb1f7e11514d81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5F8229-D16B-4872-ABF8-FEDA881E9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08F523-B0AE-4E60-9560-50244445E7B0}">
  <ds:schemaRefs>
    <ds:schemaRef ds:uri="c49f9e5e-7762-4f3d-8ddf-a23f8862d4c3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464889cd-278b-42e2-97bf-df38317c9b92"/>
  </ds:schemaRefs>
</ds:datastoreItem>
</file>

<file path=customXml/itemProps3.xml><?xml version="1.0" encoding="utf-8"?>
<ds:datastoreItem xmlns:ds="http://schemas.openxmlformats.org/officeDocument/2006/customXml" ds:itemID="{1908587A-C405-4A99-9F7B-819B202951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4167</TotalTime>
  <Words>1275</Words>
  <Application>Microsoft Office PowerPoint</Application>
  <PresentationFormat>On-screen Show (4:3)</PresentationFormat>
  <Paragraphs>174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Centaur</vt:lpstr>
      <vt:lpstr>Wingdings</vt:lpstr>
      <vt:lpstr>Wingdings 2</vt:lpstr>
      <vt:lpstr>Grid</vt:lpstr>
      <vt:lpstr>Understanding a Credit Card</vt:lpstr>
      <vt:lpstr>What is Credit?</vt:lpstr>
      <vt:lpstr>Obtaining Credit</vt:lpstr>
      <vt:lpstr>Paying Back Credit</vt:lpstr>
      <vt:lpstr>Different Forms of Credit</vt:lpstr>
      <vt:lpstr>Closed-end vs.  Open-end Credit</vt:lpstr>
      <vt:lpstr>Closed-end vs.  Open-end Credit</vt:lpstr>
      <vt:lpstr>What is a Credit Card?</vt:lpstr>
      <vt:lpstr>Credit Card  Interest</vt:lpstr>
      <vt:lpstr>Minimum Payments</vt:lpstr>
      <vt:lpstr>Minimum Payments</vt:lpstr>
      <vt:lpstr>Advantages &amp; Disadvantages to Using Credit Cards</vt:lpstr>
      <vt:lpstr>What is a Debit Card?</vt:lpstr>
      <vt:lpstr>Creditworthiness</vt:lpstr>
      <vt:lpstr>Credit History</vt:lpstr>
      <vt:lpstr>Positive Credit  Card Use</vt:lpstr>
      <vt:lpstr>Positive Credit  Card Use</vt:lpstr>
      <vt:lpstr>Negative Credit Card Use</vt:lpstr>
      <vt:lpstr>Credit Card Benefits</vt:lpstr>
      <vt:lpstr>Cardholder Protections  &amp; Rights</vt:lpstr>
      <vt:lpstr>Cardholder Protection &amp; Rights</vt:lpstr>
      <vt:lpstr>Credit Card  Safety Tips</vt:lpstr>
      <vt:lpstr>Online Shopping Safety Tips</vt:lpstr>
      <vt:lpstr>Summary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Wanago</dc:creator>
  <cp:lastModifiedBy>Alicia Acton</cp:lastModifiedBy>
  <cp:revision>80</cp:revision>
  <dcterms:created xsi:type="dcterms:W3CDTF">2013-01-22T16:31:29Z</dcterms:created>
  <dcterms:modified xsi:type="dcterms:W3CDTF">2020-03-19T02:06:46Z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0x01010071B6C81691DF5C4AB3737C0AAE29BFAF</vt:lpwstr>
  </property>
</Properties>
</file>